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4"/>
  </p:notesMasterIdLst>
  <p:sldIdLst>
    <p:sldId id="256" r:id="rId3"/>
  </p:sldIdLst>
  <p:sldSz cx="43891200" cy="32918400"/>
  <p:notesSz cx="6858000" cy="9144000"/>
  <p:embeddedFontLst>
    <p:embeddedFont>
      <p:font typeface="Arimo" panose="020B0604020202020204" pitchFamily="34" charset="0"/>
      <p:regular r:id="rId5"/>
      <p:bold r:id="rId6"/>
      <p:italic r:id="rId7"/>
      <p:boldItalic r:id="rId8"/>
    </p:embeddedFont>
    <p:embeddedFont>
      <p:font typeface="Calibri" panose="020F0502020204030204" pitchFamily="34" charset="0"/>
      <p:regular r:id="rId9"/>
      <p:bold r:id="rId10"/>
      <p:italic r:id="rId11"/>
      <p:boldItalic r:id="rId12"/>
    </p:embeddedFont>
    <p:embeddedFont>
      <p:font typeface="Questrial" pitchFamily="2" charset="77"/>
      <p:regular r:id="rId13"/>
    </p:embeddedFont>
    <p:embeddedFont>
      <p:font typeface="Verdana" panose="020B060403050404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snapToGrid="0">
      <p:cViewPr>
        <p:scale>
          <a:sx n="19" d="100"/>
          <a:sy n="19" d="100"/>
        </p:scale>
        <p:origin x="2344" y="60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1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2de440391b_0_6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16" name="Google Shape;216;g12de440391b_0_600: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17" name="Google Shape;217;g12de440391b_0_600: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496200" y="4765280"/>
            <a:ext cx="40899000" cy="13137000"/>
          </a:xfrm>
          <a:prstGeom prst="rect">
            <a:avLst/>
          </a:prstGeom>
        </p:spPr>
        <p:txBody>
          <a:bodyPr spcFirstLastPara="1" wrap="square" lIns="438850" tIns="438850" rIns="438850" bIns="438850" anchor="b" anchorCtr="0">
            <a:normAutofit/>
          </a:bodyPr>
          <a:lstStyle>
            <a:lvl1pPr lvl="0" algn="ctr">
              <a:spcBef>
                <a:spcPts val="0"/>
              </a:spcBef>
              <a:spcAft>
                <a:spcPts val="0"/>
              </a:spcAft>
              <a:buSzPts val="25000"/>
              <a:buNone/>
              <a:defRPr sz="25000"/>
            </a:lvl1pPr>
            <a:lvl2pPr lvl="1" algn="ctr">
              <a:spcBef>
                <a:spcPts val="0"/>
              </a:spcBef>
              <a:spcAft>
                <a:spcPts val="0"/>
              </a:spcAft>
              <a:buSzPts val="25000"/>
              <a:buNone/>
              <a:defRPr sz="25000"/>
            </a:lvl2pPr>
            <a:lvl3pPr lvl="2" algn="ctr">
              <a:spcBef>
                <a:spcPts val="0"/>
              </a:spcBef>
              <a:spcAft>
                <a:spcPts val="0"/>
              </a:spcAft>
              <a:buSzPts val="25000"/>
              <a:buNone/>
              <a:defRPr sz="25000"/>
            </a:lvl3pPr>
            <a:lvl4pPr lvl="3" algn="ctr">
              <a:spcBef>
                <a:spcPts val="0"/>
              </a:spcBef>
              <a:spcAft>
                <a:spcPts val="0"/>
              </a:spcAft>
              <a:buSzPts val="25000"/>
              <a:buNone/>
              <a:defRPr sz="25000"/>
            </a:lvl4pPr>
            <a:lvl5pPr lvl="4" algn="ctr">
              <a:spcBef>
                <a:spcPts val="0"/>
              </a:spcBef>
              <a:spcAft>
                <a:spcPts val="0"/>
              </a:spcAft>
              <a:buSzPts val="25000"/>
              <a:buNone/>
              <a:defRPr sz="25000"/>
            </a:lvl5pPr>
            <a:lvl6pPr lvl="5" algn="ctr">
              <a:spcBef>
                <a:spcPts val="0"/>
              </a:spcBef>
              <a:spcAft>
                <a:spcPts val="0"/>
              </a:spcAft>
              <a:buSzPts val="25000"/>
              <a:buNone/>
              <a:defRPr sz="25000"/>
            </a:lvl6pPr>
            <a:lvl7pPr lvl="6" algn="ctr">
              <a:spcBef>
                <a:spcPts val="0"/>
              </a:spcBef>
              <a:spcAft>
                <a:spcPts val="0"/>
              </a:spcAft>
              <a:buSzPts val="25000"/>
              <a:buNone/>
              <a:defRPr sz="25000"/>
            </a:lvl7pPr>
            <a:lvl8pPr lvl="7" algn="ctr">
              <a:spcBef>
                <a:spcPts val="0"/>
              </a:spcBef>
              <a:spcAft>
                <a:spcPts val="0"/>
              </a:spcAft>
              <a:buSzPts val="25000"/>
              <a:buNone/>
              <a:defRPr sz="25000"/>
            </a:lvl8pPr>
            <a:lvl9pPr lvl="8" algn="ctr">
              <a:spcBef>
                <a:spcPts val="0"/>
              </a:spcBef>
              <a:spcAft>
                <a:spcPts val="0"/>
              </a:spcAft>
              <a:buSzPts val="25000"/>
              <a:buNone/>
              <a:defRPr sz="25000"/>
            </a:lvl9pPr>
          </a:lstStyle>
          <a:p>
            <a:endParaRPr/>
          </a:p>
        </p:txBody>
      </p:sp>
      <p:sp>
        <p:nvSpPr>
          <p:cNvPr id="11" name="Google Shape;11;p2"/>
          <p:cNvSpPr txBox="1">
            <a:spLocks noGrp="1"/>
          </p:cNvSpPr>
          <p:nvPr>
            <p:ph type="subTitle" idx="1"/>
          </p:nvPr>
        </p:nvSpPr>
        <p:spPr>
          <a:xfrm>
            <a:off x="1496160" y="18138400"/>
            <a:ext cx="40899000" cy="5073000"/>
          </a:xfrm>
          <a:prstGeom prst="rect">
            <a:avLst/>
          </a:prstGeom>
        </p:spPr>
        <p:txBody>
          <a:bodyPr spcFirstLastPara="1" wrap="square" lIns="438850" tIns="438850" rIns="438850" bIns="438850" anchor="t" anchorCtr="0">
            <a:normAutofit/>
          </a:bodyPr>
          <a:lstStyle>
            <a:lvl1pPr lvl="0" algn="ctr">
              <a:lnSpc>
                <a:spcPct val="100000"/>
              </a:lnSpc>
              <a:spcBef>
                <a:spcPts val="0"/>
              </a:spcBef>
              <a:spcAft>
                <a:spcPts val="0"/>
              </a:spcAft>
              <a:buSzPts val="13400"/>
              <a:buNone/>
              <a:defRPr sz="13400"/>
            </a:lvl1pPr>
            <a:lvl2pPr lvl="1" algn="ctr">
              <a:lnSpc>
                <a:spcPct val="100000"/>
              </a:lnSpc>
              <a:spcBef>
                <a:spcPts val="0"/>
              </a:spcBef>
              <a:spcAft>
                <a:spcPts val="0"/>
              </a:spcAft>
              <a:buSzPts val="13400"/>
              <a:buNone/>
              <a:defRPr sz="13400"/>
            </a:lvl2pPr>
            <a:lvl3pPr lvl="2" algn="ctr">
              <a:lnSpc>
                <a:spcPct val="100000"/>
              </a:lnSpc>
              <a:spcBef>
                <a:spcPts val="0"/>
              </a:spcBef>
              <a:spcAft>
                <a:spcPts val="0"/>
              </a:spcAft>
              <a:buSzPts val="13400"/>
              <a:buNone/>
              <a:defRPr sz="13400"/>
            </a:lvl3pPr>
            <a:lvl4pPr lvl="3" algn="ctr">
              <a:lnSpc>
                <a:spcPct val="100000"/>
              </a:lnSpc>
              <a:spcBef>
                <a:spcPts val="0"/>
              </a:spcBef>
              <a:spcAft>
                <a:spcPts val="0"/>
              </a:spcAft>
              <a:buSzPts val="13400"/>
              <a:buNone/>
              <a:defRPr sz="13400"/>
            </a:lvl4pPr>
            <a:lvl5pPr lvl="4" algn="ctr">
              <a:lnSpc>
                <a:spcPct val="100000"/>
              </a:lnSpc>
              <a:spcBef>
                <a:spcPts val="0"/>
              </a:spcBef>
              <a:spcAft>
                <a:spcPts val="0"/>
              </a:spcAft>
              <a:buSzPts val="13400"/>
              <a:buNone/>
              <a:defRPr sz="13400"/>
            </a:lvl5pPr>
            <a:lvl6pPr lvl="5" algn="ctr">
              <a:lnSpc>
                <a:spcPct val="100000"/>
              </a:lnSpc>
              <a:spcBef>
                <a:spcPts val="0"/>
              </a:spcBef>
              <a:spcAft>
                <a:spcPts val="0"/>
              </a:spcAft>
              <a:buSzPts val="13400"/>
              <a:buNone/>
              <a:defRPr sz="13400"/>
            </a:lvl6pPr>
            <a:lvl7pPr lvl="6" algn="ctr">
              <a:lnSpc>
                <a:spcPct val="100000"/>
              </a:lnSpc>
              <a:spcBef>
                <a:spcPts val="0"/>
              </a:spcBef>
              <a:spcAft>
                <a:spcPts val="0"/>
              </a:spcAft>
              <a:buSzPts val="13400"/>
              <a:buNone/>
              <a:defRPr sz="13400"/>
            </a:lvl7pPr>
            <a:lvl8pPr lvl="7" algn="ctr">
              <a:lnSpc>
                <a:spcPct val="100000"/>
              </a:lnSpc>
              <a:spcBef>
                <a:spcPts val="0"/>
              </a:spcBef>
              <a:spcAft>
                <a:spcPts val="0"/>
              </a:spcAft>
              <a:buSzPts val="13400"/>
              <a:buNone/>
              <a:defRPr sz="13400"/>
            </a:lvl8pPr>
            <a:lvl9pPr lvl="8" algn="ctr">
              <a:lnSpc>
                <a:spcPct val="100000"/>
              </a:lnSpc>
              <a:spcBef>
                <a:spcPts val="0"/>
              </a:spcBef>
              <a:spcAft>
                <a:spcPts val="0"/>
              </a:spcAft>
              <a:buSzPts val="13400"/>
              <a:buNone/>
              <a:defRPr sz="13400"/>
            </a:lvl9pPr>
          </a:lstStyle>
          <a:p>
            <a:endParaRPr/>
          </a:p>
        </p:txBody>
      </p:sp>
      <p:sp>
        <p:nvSpPr>
          <p:cNvPr id="12" name="Google Shape;12;p2"/>
          <p:cNvSpPr txBox="1">
            <a:spLocks noGrp="1"/>
          </p:cNvSpPr>
          <p:nvPr>
            <p:ph type="sldNum" idx="12"/>
          </p:nvPr>
        </p:nvSpPr>
        <p:spPr>
          <a:xfrm>
            <a:off x="40667798" y="29844587"/>
            <a:ext cx="2633700" cy="2518500"/>
          </a:xfrm>
          <a:prstGeom prst="rect">
            <a:avLst/>
          </a:prstGeom>
        </p:spPr>
        <p:txBody>
          <a:bodyPr spcFirstLastPara="1" wrap="square" lIns="438850" tIns="438850" rIns="438850" bIns="438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496160" y="7079200"/>
            <a:ext cx="40899000" cy="12567000"/>
          </a:xfrm>
          <a:prstGeom prst="rect">
            <a:avLst/>
          </a:prstGeom>
        </p:spPr>
        <p:txBody>
          <a:bodyPr spcFirstLastPara="1" wrap="square" lIns="438850" tIns="438850" rIns="438850" bIns="438850" anchor="b" anchorCtr="0">
            <a:normAutofit/>
          </a:bodyPr>
          <a:lstStyle>
            <a:lvl1pPr lvl="0" algn="ctr">
              <a:spcBef>
                <a:spcPts val="0"/>
              </a:spcBef>
              <a:spcAft>
                <a:spcPts val="0"/>
              </a:spcAft>
              <a:buSzPts val="57600"/>
              <a:buNone/>
              <a:defRPr sz="57600"/>
            </a:lvl1pPr>
            <a:lvl2pPr lvl="1" algn="ctr">
              <a:spcBef>
                <a:spcPts val="0"/>
              </a:spcBef>
              <a:spcAft>
                <a:spcPts val="0"/>
              </a:spcAft>
              <a:buSzPts val="57600"/>
              <a:buNone/>
              <a:defRPr sz="57600"/>
            </a:lvl2pPr>
            <a:lvl3pPr lvl="2" algn="ctr">
              <a:spcBef>
                <a:spcPts val="0"/>
              </a:spcBef>
              <a:spcAft>
                <a:spcPts val="0"/>
              </a:spcAft>
              <a:buSzPts val="57600"/>
              <a:buNone/>
              <a:defRPr sz="57600"/>
            </a:lvl3pPr>
            <a:lvl4pPr lvl="3" algn="ctr">
              <a:spcBef>
                <a:spcPts val="0"/>
              </a:spcBef>
              <a:spcAft>
                <a:spcPts val="0"/>
              </a:spcAft>
              <a:buSzPts val="57600"/>
              <a:buNone/>
              <a:defRPr sz="57600"/>
            </a:lvl4pPr>
            <a:lvl5pPr lvl="4" algn="ctr">
              <a:spcBef>
                <a:spcPts val="0"/>
              </a:spcBef>
              <a:spcAft>
                <a:spcPts val="0"/>
              </a:spcAft>
              <a:buSzPts val="57600"/>
              <a:buNone/>
              <a:defRPr sz="57600"/>
            </a:lvl5pPr>
            <a:lvl6pPr lvl="5" algn="ctr">
              <a:spcBef>
                <a:spcPts val="0"/>
              </a:spcBef>
              <a:spcAft>
                <a:spcPts val="0"/>
              </a:spcAft>
              <a:buSzPts val="57600"/>
              <a:buNone/>
              <a:defRPr sz="57600"/>
            </a:lvl6pPr>
            <a:lvl7pPr lvl="6" algn="ctr">
              <a:spcBef>
                <a:spcPts val="0"/>
              </a:spcBef>
              <a:spcAft>
                <a:spcPts val="0"/>
              </a:spcAft>
              <a:buSzPts val="57600"/>
              <a:buNone/>
              <a:defRPr sz="57600"/>
            </a:lvl7pPr>
            <a:lvl8pPr lvl="7" algn="ctr">
              <a:spcBef>
                <a:spcPts val="0"/>
              </a:spcBef>
              <a:spcAft>
                <a:spcPts val="0"/>
              </a:spcAft>
              <a:buSzPts val="57600"/>
              <a:buNone/>
              <a:defRPr sz="57600"/>
            </a:lvl8pPr>
            <a:lvl9pPr lvl="8" algn="ctr">
              <a:spcBef>
                <a:spcPts val="0"/>
              </a:spcBef>
              <a:spcAft>
                <a:spcPts val="0"/>
              </a:spcAft>
              <a:buSzPts val="57600"/>
              <a:buNone/>
              <a:defRPr sz="57600"/>
            </a:lvl9pPr>
          </a:lstStyle>
          <a:p>
            <a:r>
              <a:t>xx%</a:t>
            </a:r>
          </a:p>
        </p:txBody>
      </p:sp>
      <p:sp>
        <p:nvSpPr>
          <p:cNvPr id="46" name="Google Shape;46;p11"/>
          <p:cNvSpPr txBox="1">
            <a:spLocks noGrp="1"/>
          </p:cNvSpPr>
          <p:nvPr>
            <p:ph type="body" idx="1"/>
          </p:nvPr>
        </p:nvSpPr>
        <p:spPr>
          <a:xfrm>
            <a:off x="1496160" y="20174240"/>
            <a:ext cx="40899000" cy="8324700"/>
          </a:xfrm>
          <a:prstGeom prst="rect">
            <a:avLst/>
          </a:prstGeom>
        </p:spPr>
        <p:txBody>
          <a:bodyPr spcFirstLastPara="1" wrap="square" lIns="438850" tIns="438850" rIns="438850" bIns="438850" anchor="t" anchorCtr="0">
            <a:normAutofit/>
          </a:bodyPr>
          <a:lstStyle>
            <a:lvl1pPr marL="457200" lvl="0" indent="-774700" algn="ctr">
              <a:spcBef>
                <a:spcPts val="0"/>
              </a:spcBef>
              <a:spcAft>
                <a:spcPts val="0"/>
              </a:spcAft>
              <a:buSzPts val="8600"/>
              <a:buChar char="●"/>
              <a:defRPr/>
            </a:lvl1pPr>
            <a:lvl2pPr marL="914400" lvl="1" indent="-654050" algn="ctr">
              <a:spcBef>
                <a:spcPts val="0"/>
              </a:spcBef>
              <a:spcAft>
                <a:spcPts val="0"/>
              </a:spcAft>
              <a:buSzPts val="6700"/>
              <a:buChar char="○"/>
              <a:defRPr/>
            </a:lvl2pPr>
            <a:lvl3pPr marL="1371600" lvl="2" indent="-654050" algn="ctr">
              <a:spcBef>
                <a:spcPts val="0"/>
              </a:spcBef>
              <a:spcAft>
                <a:spcPts val="0"/>
              </a:spcAft>
              <a:buSzPts val="6700"/>
              <a:buChar char="■"/>
              <a:defRPr/>
            </a:lvl3pPr>
            <a:lvl4pPr marL="1828800" lvl="3" indent="-654050" algn="ctr">
              <a:spcBef>
                <a:spcPts val="0"/>
              </a:spcBef>
              <a:spcAft>
                <a:spcPts val="0"/>
              </a:spcAft>
              <a:buSzPts val="6700"/>
              <a:buChar char="●"/>
              <a:defRPr/>
            </a:lvl4pPr>
            <a:lvl5pPr marL="2286000" lvl="4" indent="-654050" algn="ctr">
              <a:spcBef>
                <a:spcPts val="0"/>
              </a:spcBef>
              <a:spcAft>
                <a:spcPts val="0"/>
              </a:spcAft>
              <a:buSzPts val="6700"/>
              <a:buChar char="○"/>
              <a:defRPr/>
            </a:lvl5pPr>
            <a:lvl6pPr marL="2743200" lvl="5" indent="-654050" algn="ctr">
              <a:spcBef>
                <a:spcPts val="0"/>
              </a:spcBef>
              <a:spcAft>
                <a:spcPts val="0"/>
              </a:spcAft>
              <a:buSzPts val="6700"/>
              <a:buChar char="■"/>
              <a:defRPr/>
            </a:lvl6pPr>
            <a:lvl7pPr marL="3200400" lvl="6" indent="-654050" algn="ctr">
              <a:spcBef>
                <a:spcPts val="0"/>
              </a:spcBef>
              <a:spcAft>
                <a:spcPts val="0"/>
              </a:spcAft>
              <a:buSzPts val="6700"/>
              <a:buChar char="●"/>
              <a:defRPr/>
            </a:lvl7pPr>
            <a:lvl8pPr marL="3657600" lvl="7" indent="-654050" algn="ctr">
              <a:spcBef>
                <a:spcPts val="0"/>
              </a:spcBef>
              <a:spcAft>
                <a:spcPts val="0"/>
              </a:spcAft>
              <a:buSzPts val="6700"/>
              <a:buChar char="○"/>
              <a:defRPr/>
            </a:lvl8pPr>
            <a:lvl9pPr marL="4114800" lvl="8" indent="-654050" algn="ctr">
              <a:spcBef>
                <a:spcPts val="0"/>
              </a:spcBef>
              <a:spcAft>
                <a:spcPts val="0"/>
              </a:spcAft>
              <a:buSzPts val="6700"/>
              <a:buChar char="■"/>
              <a:defRPr/>
            </a:lvl9pPr>
          </a:lstStyle>
          <a:p>
            <a:endParaRPr/>
          </a:p>
        </p:txBody>
      </p:sp>
      <p:sp>
        <p:nvSpPr>
          <p:cNvPr id="47" name="Google Shape;47;p11"/>
          <p:cNvSpPr txBox="1">
            <a:spLocks noGrp="1"/>
          </p:cNvSpPr>
          <p:nvPr>
            <p:ph type="sldNum" idx="12"/>
          </p:nvPr>
        </p:nvSpPr>
        <p:spPr>
          <a:xfrm>
            <a:off x="40667798" y="29844587"/>
            <a:ext cx="2633700" cy="2518500"/>
          </a:xfrm>
          <a:prstGeom prst="rect">
            <a:avLst/>
          </a:prstGeom>
        </p:spPr>
        <p:txBody>
          <a:bodyPr spcFirstLastPara="1" wrap="square" lIns="438850" tIns="438850" rIns="438850" bIns="438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40667798" y="29844587"/>
            <a:ext cx="2633700" cy="2518500"/>
          </a:xfrm>
          <a:prstGeom prst="rect">
            <a:avLst/>
          </a:prstGeom>
        </p:spPr>
        <p:txBody>
          <a:bodyPr spcFirstLastPara="1" wrap="square" lIns="438850" tIns="438850" rIns="438850" bIns="438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9"/>
        <p:cNvGrpSpPr/>
        <p:nvPr/>
      </p:nvGrpSpPr>
      <p:grpSpPr>
        <a:xfrm>
          <a:off x="0" y="0"/>
          <a:ext cx="0" cy="0"/>
          <a:chOff x="0" y="0"/>
          <a:chExt cx="0" cy="0"/>
        </a:xfrm>
      </p:grpSpPr>
      <p:sp>
        <p:nvSpPr>
          <p:cNvPr id="60" name="Google Shape;60;p14"/>
          <p:cNvSpPr/>
          <p:nvPr/>
        </p:nvSpPr>
        <p:spPr>
          <a:xfrm rot="-5400000">
            <a:off x="36257375" y="25222362"/>
            <a:ext cx="9089400" cy="6210600"/>
          </a:xfrm>
          <a:prstGeom prst="triangle">
            <a:avLst>
              <a:gd name="adj" fmla="val 51323"/>
            </a:avLst>
          </a:prstGeom>
          <a:gradFill>
            <a:gsLst>
              <a:gs pos="0">
                <a:srgbClr val="4DA700"/>
              </a:gs>
              <a:gs pos="60000">
                <a:srgbClr val="87FE22"/>
              </a:gs>
              <a:gs pos="100000">
                <a:srgbClr val="CDFFA2"/>
              </a:gs>
            </a:gsLst>
            <a:lin ang="15500113" scaled="0"/>
          </a:gradFill>
          <a:ln>
            <a:noFill/>
          </a:ln>
        </p:spPr>
        <p:txBody>
          <a:bodyPr spcFirstLastPara="1" wrap="square" lIns="402250" tIns="201125" rIns="402250" bIns="20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1" name="Google Shape;61;p14"/>
          <p:cNvSpPr txBox="1">
            <a:spLocks noGrp="1"/>
          </p:cNvSpPr>
          <p:nvPr>
            <p:ph type="ctrTitle"/>
          </p:nvPr>
        </p:nvSpPr>
        <p:spPr>
          <a:xfrm>
            <a:off x="2594611" y="3726190"/>
            <a:ext cx="38701500" cy="7056000"/>
          </a:xfrm>
          <a:prstGeom prst="rect">
            <a:avLst/>
          </a:prstGeom>
          <a:noFill/>
          <a:ln>
            <a:noFill/>
          </a:ln>
        </p:spPr>
        <p:txBody>
          <a:bodyPr spcFirstLastPara="1" wrap="square" lIns="83750" tIns="83750" rIns="83750" bIns="83750" anchor="b" anchorCtr="0">
            <a:noAutofit/>
          </a:bodyPr>
          <a:lstStyle>
            <a:lvl1pPr marR="0" lvl="0" algn="r" rtl="0">
              <a:lnSpc>
                <a:spcPct val="100000"/>
              </a:lnSpc>
              <a:spcBef>
                <a:spcPts val="0"/>
              </a:spcBef>
              <a:spcAft>
                <a:spcPts val="0"/>
              </a:spcAft>
              <a:buSzPts val="1400"/>
              <a:buChar char="●"/>
              <a:defRPr/>
            </a:lvl1pPr>
            <a:lvl2pPr marR="0" lvl="1" algn="l" rtl="0">
              <a:lnSpc>
                <a:spcPct val="100000"/>
              </a:lnSpc>
              <a:spcBef>
                <a:spcPts val="0"/>
              </a:spcBef>
              <a:spcAft>
                <a:spcPts val="0"/>
              </a:spcAft>
              <a:buSzPts val="1400"/>
              <a:buChar char="○"/>
              <a:defRPr/>
            </a:lvl2pPr>
            <a:lvl3pPr marR="0" lvl="2" algn="l" rtl="0">
              <a:lnSpc>
                <a:spcPct val="100000"/>
              </a:lnSpc>
              <a:spcBef>
                <a:spcPts val="0"/>
              </a:spcBef>
              <a:spcAft>
                <a:spcPts val="0"/>
              </a:spcAft>
              <a:buSzPts val="1400"/>
              <a:buChar char="■"/>
              <a:defRPr/>
            </a:lvl3pPr>
            <a:lvl4pPr marR="0" lvl="3" algn="l" rtl="0">
              <a:lnSpc>
                <a:spcPct val="100000"/>
              </a:lnSpc>
              <a:spcBef>
                <a:spcPts val="0"/>
              </a:spcBef>
              <a:spcAft>
                <a:spcPts val="0"/>
              </a:spcAft>
              <a:buSzPts val="1400"/>
              <a:buChar char="●"/>
              <a:defRPr/>
            </a:lvl4pPr>
            <a:lvl5pPr marR="0" lvl="4" algn="l" rtl="0">
              <a:lnSpc>
                <a:spcPct val="100000"/>
              </a:lnSpc>
              <a:spcBef>
                <a:spcPts val="0"/>
              </a:spcBef>
              <a:spcAft>
                <a:spcPts val="0"/>
              </a:spcAft>
              <a:buSzPts val="1400"/>
              <a:buChar char="○"/>
              <a:defRPr/>
            </a:lvl5pPr>
            <a:lvl6pPr marR="0" lvl="5" algn="l" rtl="0">
              <a:lnSpc>
                <a:spcPct val="100000"/>
              </a:lnSpc>
              <a:spcBef>
                <a:spcPts val="0"/>
              </a:spcBef>
              <a:spcAft>
                <a:spcPts val="0"/>
              </a:spcAft>
              <a:buSzPts val="1400"/>
              <a:buChar char="■"/>
              <a:defRPr/>
            </a:lvl6pPr>
            <a:lvl7pPr marR="0" lvl="6" algn="l" rtl="0">
              <a:lnSpc>
                <a:spcPct val="100000"/>
              </a:lnSpc>
              <a:spcBef>
                <a:spcPts val="0"/>
              </a:spcBef>
              <a:spcAft>
                <a:spcPts val="0"/>
              </a:spcAft>
              <a:buSzPts val="1400"/>
              <a:buChar char="●"/>
              <a:defRPr/>
            </a:lvl7pPr>
            <a:lvl8pPr marR="0" lvl="7" algn="l" rtl="0">
              <a:lnSpc>
                <a:spcPct val="100000"/>
              </a:lnSpc>
              <a:spcBef>
                <a:spcPts val="0"/>
              </a:spcBef>
              <a:spcAft>
                <a:spcPts val="0"/>
              </a:spcAft>
              <a:buSzPts val="1400"/>
              <a:buChar char="○"/>
              <a:defRPr/>
            </a:lvl8pPr>
            <a:lvl9pPr marR="0" lvl="8" algn="l" rtl="0">
              <a:lnSpc>
                <a:spcPct val="100000"/>
              </a:lnSpc>
              <a:spcBef>
                <a:spcPts val="0"/>
              </a:spcBef>
              <a:spcAft>
                <a:spcPts val="0"/>
              </a:spcAft>
              <a:buSzPts val="1400"/>
              <a:buChar char="■"/>
              <a:defRPr/>
            </a:lvl9pPr>
          </a:lstStyle>
          <a:p>
            <a:endParaRPr/>
          </a:p>
        </p:txBody>
      </p:sp>
      <p:sp>
        <p:nvSpPr>
          <p:cNvPr id="62" name="Google Shape;62;p14"/>
          <p:cNvSpPr txBox="1">
            <a:spLocks noGrp="1"/>
          </p:cNvSpPr>
          <p:nvPr>
            <p:ph type="subTitle" idx="1"/>
          </p:nvPr>
        </p:nvSpPr>
        <p:spPr>
          <a:xfrm>
            <a:off x="2594611" y="10801344"/>
            <a:ext cx="38701500" cy="8413800"/>
          </a:xfrm>
          <a:prstGeom prst="rect">
            <a:avLst/>
          </a:prstGeom>
          <a:noFill/>
          <a:ln>
            <a:noFill/>
          </a:ln>
        </p:spPr>
        <p:txBody>
          <a:bodyPr spcFirstLastPara="1" wrap="square" lIns="83750" tIns="83750" rIns="83750" bIns="83750" anchor="t" anchorCtr="0">
            <a:noAutofit/>
          </a:bodyPr>
          <a:lstStyle>
            <a:lvl1pPr marR="177800" lvl="0" algn="r" rtl="0">
              <a:lnSpc>
                <a:spcPct val="100000"/>
              </a:lnSpc>
              <a:spcBef>
                <a:spcPts val="0"/>
              </a:spcBef>
              <a:spcAft>
                <a:spcPts val="0"/>
              </a:spcAft>
              <a:buClr>
                <a:schemeClr val="accent1"/>
              </a:buClr>
              <a:buSzPts val="1400"/>
              <a:buFont typeface="Noto Sans Symbols"/>
              <a:buNone/>
              <a:defRPr/>
            </a:lvl1pPr>
            <a:lvl2pPr marR="0" lvl="1" algn="ctr" rtl="0">
              <a:lnSpc>
                <a:spcPct val="100000"/>
              </a:lnSpc>
              <a:spcBef>
                <a:spcPts val="2400"/>
              </a:spcBef>
              <a:spcAft>
                <a:spcPts val="0"/>
              </a:spcAft>
              <a:buClr>
                <a:schemeClr val="accent1"/>
              </a:buClr>
              <a:buSzPts val="1400"/>
              <a:buFont typeface="Verdana"/>
              <a:buNone/>
              <a:defRPr/>
            </a:lvl2pPr>
            <a:lvl3pPr marR="0" lvl="2" algn="ctr" rtl="0">
              <a:lnSpc>
                <a:spcPct val="100000"/>
              </a:lnSpc>
              <a:spcBef>
                <a:spcPts val="1900"/>
              </a:spcBef>
              <a:spcAft>
                <a:spcPts val="0"/>
              </a:spcAft>
              <a:buClr>
                <a:schemeClr val="accent1"/>
              </a:buClr>
              <a:buSzPts val="1400"/>
              <a:buFont typeface="Noto Sans Symbols"/>
              <a:buNone/>
              <a:defRPr/>
            </a:lvl3pPr>
            <a:lvl4pPr marR="0" lvl="3" algn="ctr" rtl="0">
              <a:lnSpc>
                <a:spcPct val="100000"/>
              </a:lnSpc>
              <a:spcBef>
                <a:spcPts val="1900"/>
              </a:spcBef>
              <a:spcAft>
                <a:spcPts val="0"/>
              </a:spcAft>
              <a:buClr>
                <a:schemeClr val="accent1"/>
              </a:buClr>
              <a:buSzPts val="1400"/>
              <a:buFont typeface="Noto Sans Symbols"/>
              <a:buNone/>
              <a:defRPr/>
            </a:lvl4pPr>
            <a:lvl5pPr marR="0" lvl="4" algn="ctr" rtl="0">
              <a:lnSpc>
                <a:spcPct val="100000"/>
              </a:lnSpc>
              <a:spcBef>
                <a:spcPts val="1400"/>
              </a:spcBef>
              <a:spcAft>
                <a:spcPts val="0"/>
              </a:spcAft>
              <a:buClr>
                <a:srgbClr val="FF8989"/>
              </a:buClr>
              <a:buSzPts val="1400"/>
              <a:buFont typeface="Noto Sans Symbols"/>
              <a:buNone/>
              <a:defRPr/>
            </a:lvl5pPr>
            <a:lvl6pPr marR="0" lvl="5" algn="ctr" rtl="0">
              <a:lnSpc>
                <a:spcPct val="100000"/>
              </a:lnSpc>
              <a:spcBef>
                <a:spcPts val="1400"/>
              </a:spcBef>
              <a:spcAft>
                <a:spcPts val="0"/>
              </a:spcAft>
              <a:buClr>
                <a:srgbClr val="C7FF98"/>
              </a:buClr>
              <a:buSzPts val="1400"/>
              <a:buFont typeface="Noto Sans Symbols"/>
              <a:buNone/>
              <a:defRPr/>
            </a:lvl6pPr>
            <a:lvl7pPr marR="0" lvl="6" algn="ctr" rtl="0">
              <a:lnSpc>
                <a:spcPct val="100000"/>
              </a:lnSpc>
              <a:spcBef>
                <a:spcPts val="1400"/>
              </a:spcBef>
              <a:spcAft>
                <a:spcPts val="0"/>
              </a:spcAft>
              <a:buClr>
                <a:srgbClr val="C7FF98"/>
              </a:buClr>
              <a:buSzPts val="1400"/>
              <a:buFont typeface="Noto Sans Symbols"/>
              <a:buNone/>
              <a:defRPr/>
            </a:lvl7pPr>
            <a:lvl8pPr marR="0" lvl="7" algn="ctr" rtl="0">
              <a:lnSpc>
                <a:spcPct val="100000"/>
              </a:lnSpc>
              <a:spcBef>
                <a:spcPts val="1400"/>
              </a:spcBef>
              <a:spcAft>
                <a:spcPts val="0"/>
              </a:spcAft>
              <a:buClr>
                <a:srgbClr val="C7FF98"/>
              </a:buClr>
              <a:buSzPts val="1400"/>
              <a:buFont typeface="Noto Sans Symbols"/>
              <a:buNone/>
              <a:defRPr/>
            </a:lvl8pPr>
            <a:lvl9pPr marR="0" lvl="8" algn="ctr" rtl="0">
              <a:lnSpc>
                <a:spcPct val="100000"/>
              </a:lnSpc>
              <a:spcBef>
                <a:spcPts val="1400"/>
              </a:spcBef>
              <a:spcAft>
                <a:spcPts val="0"/>
              </a:spcAft>
              <a:buClr>
                <a:srgbClr val="C7FF98"/>
              </a:buClr>
              <a:buSzPts val="1400"/>
              <a:buFont typeface="Noto Sans Symbols"/>
              <a:buNone/>
              <a:defRPr/>
            </a:lvl9pPr>
          </a:lstStyle>
          <a:p>
            <a:endParaRPr/>
          </a:p>
        </p:txBody>
      </p:sp>
      <p:sp>
        <p:nvSpPr>
          <p:cNvPr id="63" name="Google Shape;63;p14"/>
          <p:cNvSpPr txBox="1">
            <a:spLocks noGrp="1"/>
          </p:cNvSpPr>
          <p:nvPr>
            <p:ph type="dt" idx="10"/>
          </p:nvPr>
        </p:nvSpPr>
        <p:spPr>
          <a:xfrm>
            <a:off x="6583363" y="28857575"/>
            <a:ext cx="27799200" cy="1752600"/>
          </a:xfrm>
          <a:prstGeom prst="rect">
            <a:avLst/>
          </a:prstGeom>
          <a:noFill/>
          <a:ln>
            <a:noFill/>
          </a:ln>
        </p:spPr>
        <p:txBody>
          <a:bodyPr spcFirstLastPara="1" wrap="square" lIns="83750" tIns="83750" rIns="83750" bIns="83750" anchor="t" anchorCtr="0">
            <a:noAutofit/>
          </a:bodyPr>
          <a:lstStyle>
            <a:lvl1pPr marR="0" lvl="0" algn="r" rtl="0">
              <a:lnSpc>
                <a:spcPct val="100000"/>
              </a:lnSpc>
              <a:spcBef>
                <a:spcPts val="0"/>
              </a:spcBef>
              <a:spcAft>
                <a:spcPts val="0"/>
              </a:spcAft>
              <a:buSzPts val="1400"/>
              <a:buChar char="●"/>
              <a:defRPr/>
            </a:lvl1pPr>
            <a:lvl2pPr marR="0" lvl="1" algn="l" rtl="0">
              <a:lnSpc>
                <a:spcPct val="100000"/>
              </a:lnSpc>
              <a:spcBef>
                <a:spcPts val="0"/>
              </a:spcBef>
              <a:spcAft>
                <a:spcPts val="0"/>
              </a:spcAft>
              <a:buSzPts val="1400"/>
              <a:buChar char="○"/>
              <a:defRPr/>
            </a:lvl2pPr>
            <a:lvl3pPr marR="0" lvl="2" algn="l" rtl="0">
              <a:lnSpc>
                <a:spcPct val="100000"/>
              </a:lnSpc>
              <a:spcBef>
                <a:spcPts val="0"/>
              </a:spcBef>
              <a:spcAft>
                <a:spcPts val="0"/>
              </a:spcAft>
              <a:buSzPts val="1400"/>
              <a:buChar char="■"/>
              <a:defRPr/>
            </a:lvl3pPr>
            <a:lvl4pPr marR="0" lvl="3" algn="l" rtl="0">
              <a:lnSpc>
                <a:spcPct val="100000"/>
              </a:lnSpc>
              <a:spcBef>
                <a:spcPts val="0"/>
              </a:spcBef>
              <a:spcAft>
                <a:spcPts val="0"/>
              </a:spcAft>
              <a:buSzPts val="1400"/>
              <a:buChar char="●"/>
              <a:defRPr/>
            </a:lvl4pPr>
            <a:lvl5pPr marR="0" lvl="4" algn="l" rtl="0">
              <a:lnSpc>
                <a:spcPct val="100000"/>
              </a:lnSpc>
              <a:spcBef>
                <a:spcPts val="0"/>
              </a:spcBef>
              <a:spcAft>
                <a:spcPts val="0"/>
              </a:spcAft>
              <a:buSzPts val="1400"/>
              <a:buChar char="○"/>
              <a:defRPr/>
            </a:lvl5pPr>
            <a:lvl6pPr marR="0" lvl="5" algn="l" rtl="0">
              <a:lnSpc>
                <a:spcPct val="100000"/>
              </a:lnSpc>
              <a:spcBef>
                <a:spcPts val="0"/>
              </a:spcBef>
              <a:spcAft>
                <a:spcPts val="0"/>
              </a:spcAft>
              <a:buSzPts val="1400"/>
              <a:buChar char="■"/>
              <a:defRPr/>
            </a:lvl6pPr>
            <a:lvl7pPr marR="0" lvl="6" algn="l" rtl="0">
              <a:lnSpc>
                <a:spcPct val="100000"/>
              </a:lnSpc>
              <a:spcBef>
                <a:spcPts val="0"/>
              </a:spcBef>
              <a:spcAft>
                <a:spcPts val="0"/>
              </a:spcAft>
              <a:buSzPts val="1400"/>
              <a:buChar char="●"/>
              <a:defRPr/>
            </a:lvl7pPr>
            <a:lvl8pPr marR="0" lvl="7" algn="l" rtl="0">
              <a:lnSpc>
                <a:spcPct val="100000"/>
              </a:lnSpc>
              <a:spcBef>
                <a:spcPts val="0"/>
              </a:spcBef>
              <a:spcAft>
                <a:spcPts val="0"/>
              </a:spcAft>
              <a:buSzPts val="1400"/>
              <a:buChar char="○"/>
              <a:defRPr/>
            </a:lvl8pPr>
            <a:lvl9pPr marR="0" lvl="8" algn="l" rtl="0">
              <a:lnSpc>
                <a:spcPct val="100000"/>
              </a:lnSpc>
              <a:spcBef>
                <a:spcPts val="0"/>
              </a:spcBef>
              <a:spcAft>
                <a:spcPts val="0"/>
              </a:spcAft>
              <a:buSzPts val="1400"/>
              <a:buChar char="■"/>
              <a:defRPr/>
            </a:lvl9pPr>
          </a:lstStyle>
          <a:p>
            <a:endParaRPr/>
          </a:p>
        </p:txBody>
      </p:sp>
      <p:sp>
        <p:nvSpPr>
          <p:cNvPr id="64" name="Google Shape;64;p14"/>
          <p:cNvSpPr txBox="1">
            <a:spLocks noGrp="1"/>
          </p:cNvSpPr>
          <p:nvPr>
            <p:ph type="ftr" idx="11"/>
          </p:nvPr>
        </p:nvSpPr>
        <p:spPr>
          <a:xfrm>
            <a:off x="6583363" y="27119262"/>
            <a:ext cx="27799200" cy="1752600"/>
          </a:xfrm>
          <a:prstGeom prst="rect">
            <a:avLst/>
          </a:prstGeom>
          <a:noFill/>
          <a:ln>
            <a:noFill/>
          </a:ln>
        </p:spPr>
        <p:txBody>
          <a:bodyPr spcFirstLastPara="1" wrap="square" lIns="83750" tIns="83750" rIns="83750" bIns="83750" anchor="b" anchorCtr="0">
            <a:noAutofit/>
          </a:bodyPr>
          <a:lstStyle>
            <a:lvl1pPr marR="0" lvl="0" algn="r" rtl="0">
              <a:lnSpc>
                <a:spcPct val="100000"/>
              </a:lnSpc>
              <a:spcBef>
                <a:spcPts val="0"/>
              </a:spcBef>
              <a:spcAft>
                <a:spcPts val="0"/>
              </a:spcAft>
              <a:buSzPts val="1400"/>
              <a:buChar char="●"/>
              <a:defRPr/>
            </a:lvl1pPr>
            <a:lvl2pPr marR="0" lvl="1" algn="l" rtl="0">
              <a:lnSpc>
                <a:spcPct val="100000"/>
              </a:lnSpc>
              <a:spcBef>
                <a:spcPts val="0"/>
              </a:spcBef>
              <a:spcAft>
                <a:spcPts val="0"/>
              </a:spcAft>
              <a:buSzPts val="1400"/>
              <a:buChar char="○"/>
              <a:defRPr/>
            </a:lvl2pPr>
            <a:lvl3pPr marR="0" lvl="2" algn="l" rtl="0">
              <a:lnSpc>
                <a:spcPct val="100000"/>
              </a:lnSpc>
              <a:spcBef>
                <a:spcPts val="0"/>
              </a:spcBef>
              <a:spcAft>
                <a:spcPts val="0"/>
              </a:spcAft>
              <a:buSzPts val="1400"/>
              <a:buChar char="■"/>
              <a:defRPr/>
            </a:lvl3pPr>
            <a:lvl4pPr marR="0" lvl="3" algn="l" rtl="0">
              <a:lnSpc>
                <a:spcPct val="100000"/>
              </a:lnSpc>
              <a:spcBef>
                <a:spcPts val="0"/>
              </a:spcBef>
              <a:spcAft>
                <a:spcPts val="0"/>
              </a:spcAft>
              <a:buSzPts val="1400"/>
              <a:buChar char="●"/>
              <a:defRPr/>
            </a:lvl4pPr>
            <a:lvl5pPr marR="0" lvl="4" algn="l" rtl="0">
              <a:lnSpc>
                <a:spcPct val="100000"/>
              </a:lnSpc>
              <a:spcBef>
                <a:spcPts val="0"/>
              </a:spcBef>
              <a:spcAft>
                <a:spcPts val="0"/>
              </a:spcAft>
              <a:buSzPts val="1400"/>
              <a:buChar char="○"/>
              <a:defRPr/>
            </a:lvl5pPr>
            <a:lvl6pPr marR="0" lvl="5" algn="l" rtl="0">
              <a:lnSpc>
                <a:spcPct val="100000"/>
              </a:lnSpc>
              <a:spcBef>
                <a:spcPts val="0"/>
              </a:spcBef>
              <a:spcAft>
                <a:spcPts val="0"/>
              </a:spcAft>
              <a:buSzPts val="1400"/>
              <a:buChar char="■"/>
              <a:defRPr/>
            </a:lvl6pPr>
            <a:lvl7pPr marR="0" lvl="6" algn="l" rtl="0">
              <a:lnSpc>
                <a:spcPct val="100000"/>
              </a:lnSpc>
              <a:spcBef>
                <a:spcPts val="0"/>
              </a:spcBef>
              <a:spcAft>
                <a:spcPts val="0"/>
              </a:spcAft>
              <a:buSzPts val="1400"/>
              <a:buChar char="●"/>
              <a:defRPr/>
            </a:lvl7pPr>
            <a:lvl8pPr marR="0" lvl="7" algn="l" rtl="0">
              <a:lnSpc>
                <a:spcPct val="100000"/>
              </a:lnSpc>
              <a:spcBef>
                <a:spcPts val="0"/>
              </a:spcBef>
              <a:spcAft>
                <a:spcPts val="0"/>
              </a:spcAft>
              <a:buSzPts val="1400"/>
              <a:buChar char="○"/>
              <a:defRPr/>
            </a:lvl8pPr>
            <a:lvl9pPr marR="0" lvl="8" algn="l" rtl="0">
              <a:lnSpc>
                <a:spcPct val="100000"/>
              </a:lnSpc>
              <a:spcBef>
                <a:spcPts val="0"/>
              </a:spcBef>
              <a:spcAft>
                <a:spcPts val="0"/>
              </a:spcAft>
              <a:buSzPts val="1400"/>
              <a:buChar char="■"/>
              <a:defRPr/>
            </a:lvl9pPr>
          </a:lstStyle>
          <a:p>
            <a:endParaRPr/>
          </a:p>
        </p:txBody>
      </p:sp>
      <p:sp>
        <p:nvSpPr>
          <p:cNvPr id="65" name="Google Shape;65;p14"/>
          <p:cNvSpPr txBox="1">
            <a:spLocks noGrp="1"/>
          </p:cNvSpPr>
          <p:nvPr>
            <p:ph type="sldNum" idx="12"/>
          </p:nvPr>
        </p:nvSpPr>
        <p:spPr>
          <a:xfrm>
            <a:off x="40279637" y="27614562"/>
            <a:ext cx="2415000" cy="1752600"/>
          </a:xfrm>
          <a:prstGeom prst="rect">
            <a:avLst/>
          </a:prstGeom>
          <a:noFill/>
          <a:ln>
            <a:noFill/>
          </a:ln>
        </p:spPr>
        <p:txBody>
          <a:bodyPr spcFirstLastPara="1" wrap="square" lIns="402250" tIns="201125" rIns="402250" bIns="201125" anchor="ctr" anchorCtr="0">
            <a:noAutofit/>
          </a:bodyPr>
          <a:lstStyle>
            <a:lvl1pPr marL="0" marR="0" lvl="0" indent="0" algn="ctr" rtl="0">
              <a:lnSpc>
                <a:spcPct val="100000"/>
              </a:lnSpc>
              <a:spcBef>
                <a:spcPts val="0"/>
              </a:spcBef>
              <a:spcAft>
                <a:spcPts val="0"/>
              </a:spcAft>
              <a:buClr>
                <a:srgbClr val="000000"/>
              </a:buClr>
              <a:buSzPts val="5800"/>
              <a:buFont typeface="Arial"/>
              <a:buNone/>
              <a:defRPr sz="5800" b="0" i="0" u="none" strike="noStrike" cap="none">
                <a:solidFill>
                  <a:srgbClr val="FFFFFF"/>
                </a:solidFill>
                <a:latin typeface="Questrial"/>
                <a:ea typeface="Questrial"/>
                <a:cs typeface="Questrial"/>
                <a:sym typeface="Questrial"/>
              </a:defRPr>
            </a:lvl1pPr>
            <a:lvl2pPr marL="0" marR="0" lvl="1" indent="0" algn="ctr" rtl="0">
              <a:lnSpc>
                <a:spcPct val="100000"/>
              </a:lnSpc>
              <a:spcBef>
                <a:spcPts val="0"/>
              </a:spcBef>
              <a:spcAft>
                <a:spcPts val="0"/>
              </a:spcAft>
              <a:buClr>
                <a:srgbClr val="000000"/>
              </a:buClr>
              <a:buSzPts val="5800"/>
              <a:buFont typeface="Arial"/>
              <a:buNone/>
              <a:defRPr sz="5800" b="0" i="0" u="none" strike="noStrike" cap="none">
                <a:solidFill>
                  <a:srgbClr val="FFFFFF"/>
                </a:solidFill>
                <a:latin typeface="Questrial"/>
                <a:ea typeface="Questrial"/>
                <a:cs typeface="Questrial"/>
                <a:sym typeface="Questrial"/>
              </a:defRPr>
            </a:lvl2pPr>
            <a:lvl3pPr marL="0" marR="0" lvl="2" indent="0" algn="ctr" rtl="0">
              <a:lnSpc>
                <a:spcPct val="100000"/>
              </a:lnSpc>
              <a:spcBef>
                <a:spcPts val="0"/>
              </a:spcBef>
              <a:spcAft>
                <a:spcPts val="0"/>
              </a:spcAft>
              <a:buClr>
                <a:srgbClr val="000000"/>
              </a:buClr>
              <a:buSzPts val="5800"/>
              <a:buFont typeface="Arial"/>
              <a:buNone/>
              <a:defRPr sz="5800" b="0" i="0" u="none" strike="noStrike" cap="none">
                <a:solidFill>
                  <a:srgbClr val="FFFFFF"/>
                </a:solidFill>
                <a:latin typeface="Questrial"/>
                <a:ea typeface="Questrial"/>
                <a:cs typeface="Questrial"/>
                <a:sym typeface="Questrial"/>
              </a:defRPr>
            </a:lvl3pPr>
            <a:lvl4pPr marL="0" marR="0" lvl="3" indent="0" algn="ctr" rtl="0">
              <a:lnSpc>
                <a:spcPct val="100000"/>
              </a:lnSpc>
              <a:spcBef>
                <a:spcPts val="0"/>
              </a:spcBef>
              <a:spcAft>
                <a:spcPts val="0"/>
              </a:spcAft>
              <a:buClr>
                <a:srgbClr val="000000"/>
              </a:buClr>
              <a:buSzPts val="5800"/>
              <a:buFont typeface="Arial"/>
              <a:buNone/>
              <a:defRPr sz="5800" b="0" i="0" u="none" strike="noStrike" cap="none">
                <a:solidFill>
                  <a:srgbClr val="FFFFFF"/>
                </a:solidFill>
                <a:latin typeface="Questrial"/>
                <a:ea typeface="Questrial"/>
                <a:cs typeface="Questrial"/>
                <a:sym typeface="Questrial"/>
              </a:defRPr>
            </a:lvl4pPr>
            <a:lvl5pPr marL="0" marR="0" lvl="4" indent="0" algn="ctr" rtl="0">
              <a:lnSpc>
                <a:spcPct val="100000"/>
              </a:lnSpc>
              <a:spcBef>
                <a:spcPts val="0"/>
              </a:spcBef>
              <a:spcAft>
                <a:spcPts val="0"/>
              </a:spcAft>
              <a:buClr>
                <a:srgbClr val="000000"/>
              </a:buClr>
              <a:buSzPts val="5800"/>
              <a:buFont typeface="Arial"/>
              <a:buNone/>
              <a:defRPr sz="5800" b="0" i="0" u="none" strike="noStrike" cap="none">
                <a:solidFill>
                  <a:srgbClr val="FFFFFF"/>
                </a:solidFill>
                <a:latin typeface="Questrial"/>
                <a:ea typeface="Questrial"/>
                <a:cs typeface="Questrial"/>
                <a:sym typeface="Questrial"/>
              </a:defRPr>
            </a:lvl5pPr>
            <a:lvl6pPr marL="0" marR="0" lvl="5" indent="0" algn="ctr" rtl="0">
              <a:lnSpc>
                <a:spcPct val="100000"/>
              </a:lnSpc>
              <a:spcBef>
                <a:spcPts val="0"/>
              </a:spcBef>
              <a:spcAft>
                <a:spcPts val="0"/>
              </a:spcAft>
              <a:buClr>
                <a:srgbClr val="000000"/>
              </a:buClr>
              <a:buSzPts val="5800"/>
              <a:buFont typeface="Arial"/>
              <a:buNone/>
              <a:defRPr sz="5800" b="0" i="0" u="none" strike="noStrike" cap="none">
                <a:solidFill>
                  <a:srgbClr val="FFFFFF"/>
                </a:solidFill>
                <a:latin typeface="Questrial"/>
                <a:ea typeface="Questrial"/>
                <a:cs typeface="Questrial"/>
                <a:sym typeface="Questrial"/>
              </a:defRPr>
            </a:lvl6pPr>
            <a:lvl7pPr marL="0" marR="0" lvl="6" indent="0" algn="ctr" rtl="0">
              <a:lnSpc>
                <a:spcPct val="100000"/>
              </a:lnSpc>
              <a:spcBef>
                <a:spcPts val="0"/>
              </a:spcBef>
              <a:spcAft>
                <a:spcPts val="0"/>
              </a:spcAft>
              <a:buClr>
                <a:srgbClr val="000000"/>
              </a:buClr>
              <a:buSzPts val="5800"/>
              <a:buFont typeface="Arial"/>
              <a:buNone/>
              <a:defRPr sz="5800" b="0" i="0" u="none" strike="noStrike" cap="none">
                <a:solidFill>
                  <a:srgbClr val="FFFFFF"/>
                </a:solidFill>
                <a:latin typeface="Questrial"/>
                <a:ea typeface="Questrial"/>
                <a:cs typeface="Questrial"/>
                <a:sym typeface="Questrial"/>
              </a:defRPr>
            </a:lvl7pPr>
            <a:lvl8pPr marL="0" marR="0" lvl="7" indent="0" algn="ctr" rtl="0">
              <a:lnSpc>
                <a:spcPct val="100000"/>
              </a:lnSpc>
              <a:spcBef>
                <a:spcPts val="0"/>
              </a:spcBef>
              <a:spcAft>
                <a:spcPts val="0"/>
              </a:spcAft>
              <a:buClr>
                <a:srgbClr val="000000"/>
              </a:buClr>
              <a:buSzPts val="5800"/>
              <a:buFont typeface="Arial"/>
              <a:buNone/>
              <a:defRPr sz="5800" b="0" i="0" u="none" strike="noStrike" cap="none">
                <a:solidFill>
                  <a:srgbClr val="FFFFFF"/>
                </a:solidFill>
                <a:latin typeface="Questrial"/>
                <a:ea typeface="Questrial"/>
                <a:cs typeface="Questrial"/>
                <a:sym typeface="Questrial"/>
              </a:defRPr>
            </a:lvl8pPr>
            <a:lvl9pPr marL="0" marR="0" lvl="8" indent="0" algn="ctr" rtl="0">
              <a:lnSpc>
                <a:spcPct val="100000"/>
              </a:lnSpc>
              <a:spcBef>
                <a:spcPts val="0"/>
              </a:spcBef>
              <a:spcAft>
                <a:spcPts val="0"/>
              </a:spcAft>
              <a:buClr>
                <a:srgbClr val="000000"/>
              </a:buClr>
              <a:buSzPts val="5800"/>
              <a:buFont typeface="Arial"/>
              <a:buNone/>
              <a:defRPr sz="5800" b="0" i="0" u="none" strike="noStrike" cap="none">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2194560" y="1283971"/>
            <a:ext cx="39502200" cy="6716100"/>
          </a:xfrm>
          <a:prstGeom prst="rect">
            <a:avLst/>
          </a:prstGeom>
          <a:noFill/>
          <a:ln>
            <a:noFill/>
          </a:ln>
        </p:spPr>
        <p:txBody>
          <a:bodyPr spcFirstLastPara="1" wrap="square" lIns="83750" tIns="83750" rIns="83750" bIns="83750" anchor="ctr" anchorCtr="0">
            <a:noAutofit/>
          </a:bodyPr>
          <a:lstStyle>
            <a:lvl1pPr lvl="0" algn="l" rtl="0">
              <a:lnSpc>
                <a:spcPct val="100000"/>
              </a:lnSpc>
              <a:spcBef>
                <a:spcPts val="0"/>
              </a:spcBef>
              <a:spcAft>
                <a:spcPts val="0"/>
              </a:spcAft>
              <a:buSzPts val="1400"/>
              <a:buChar char="●"/>
              <a:defRPr/>
            </a:lvl1pPr>
            <a:lvl2pPr lvl="1" algn="l" rtl="0">
              <a:lnSpc>
                <a:spcPct val="100000"/>
              </a:lnSpc>
              <a:spcBef>
                <a:spcPts val="0"/>
              </a:spcBef>
              <a:spcAft>
                <a:spcPts val="0"/>
              </a:spcAft>
              <a:buSzPts val="1400"/>
              <a:buChar char="○"/>
              <a:defRPr/>
            </a:lvl2pPr>
            <a:lvl3pPr lvl="2" algn="l" rtl="0">
              <a:lnSpc>
                <a:spcPct val="100000"/>
              </a:lnSpc>
              <a:spcBef>
                <a:spcPts val="0"/>
              </a:spcBef>
              <a:spcAft>
                <a:spcPts val="0"/>
              </a:spcAft>
              <a:buSzPts val="1400"/>
              <a:buChar char="■"/>
              <a:defRPr/>
            </a:lvl3pPr>
            <a:lvl4pPr lvl="3" algn="l" rtl="0">
              <a:lnSpc>
                <a:spcPct val="100000"/>
              </a:lnSpc>
              <a:spcBef>
                <a:spcPts val="0"/>
              </a:spcBef>
              <a:spcAft>
                <a:spcPts val="0"/>
              </a:spcAft>
              <a:buSzPts val="1400"/>
              <a:buChar char="●"/>
              <a:defRPr/>
            </a:lvl4pPr>
            <a:lvl5pPr lvl="4" algn="l" rtl="0">
              <a:lnSpc>
                <a:spcPct val="100000"/>
              </a:lnSpc>
              <a:spcBef>
                <a:spcPts val="0"/>
              </a:spcBef>
              <a:spcAft>
                <a:spcPts val="0"/>
              </a:spcAft>
              <a:buSzPts val="1400"/>
              <a:buChar char="○"/>
              <a:defRPr/>
            </a:lvl5pPr>
            <a:lvl6pPr lvl="5" algn="l" rtl="0">
              <a:lnSpc>
                <a:spcPct val="100000"/>
              </a:lnSpc>
              <a:spcBef>
                <a:spcPts val="0"/>
              </a:spcBef>
              <a:spcAft>
                <a:spcPts val="0"/>
              </a:spcAft>
              <a:buSzPts val="1400"/>
              <a:buChar char="■"/>
              <a:defRPr/>
            </a:lvl6pPr>
            <a:lvl7pPr lvl="6" algn="l" rtl="0">
              <a:lnSpc>
                <a:spcPct val="100000"/>
              </a:lnSpc>
              <a:spcBef>
                <a:spcPts val="0"/>
              </a:spcBef>
              <a:spcAft>
                <a:spcPts val="0"/>
              </a:spcAft>
              <a:buSzPts val="1400"/>
              <a:buChar char="●"/>
              <a:defRPr/>
            </a:lvl7pPr>
            <a:lvl8pPr lvl="7" algn="l" rtl="0">
              <a:lnSpc>
                <a:spcPct val="100000"/>
              </a:lnSpc>
              <a:spcBef>
                <a:spcPts val="0"/>
              </a:spcBef>
              <a:spcAft>
                <a:spcPts val="0"/>
              </a:spcAft>
              <a:buSzPts val="1400"/>
              <a:buChar char="○"/>
              <a:defRPr/>
            </a:lvl8pPr>
            <a:lvl9pPr lvl="8" algn="l" rtl="0">
              <a:lnSpc>
                <a:spcPct val="100000"/>
              </a:lnSpc>
              <a:spcBef>
                <a:spcPts val="0"/>
              </a:spcBef>
              <a:spcAft>
                <a:spcPts val="0"/>
              </a:spcAft>
              <a:buSzPts val="1400"/>
              <a:buChar char="■"/>
              <a:defRPr/>
            </a:lvl9pPr>
          </a:lstStyle>
          <a:p>
            <a:endParaRPr/>
          </a:p>
        </p:txBody>
      </p:sp>
      <p:sp>
        <p:nvSpPr>
          <p:cNvPr id="68" name="Google Shape;68;p15"/>
          <p:cNvSpPr txBox="1">
            <a:spLocks noGrp="1"/>
          </p:cNvSpPr>
          <p:nvPr>
            <p:ph type="body" idx="1"/>
          </p:nvPr>
        </p:nvSpPr>
        <p:spPr>
          <a:xfrm>
            <a:off x="2194560" y="9037478"/>
            <a:ext cx="39502200" cy="21945600"/>
          </a:xfrm>
          <a:prstGeom prst="rect">
            <a:avLst/>
          </a:prstGeom>
          <a:noFill/>
          <a:ln>
            <a:noFill/>
          </a:ln>
        </p:spPr>
        <p:txBody>
          <a:bodyPr spcFirstLastPara="1" wrap="square" lIns="83750" tIns="83750" rIns="83750" bIns="83750" anchor="t" anchorCtr="0">
            <a:noAutofit/>
          </a:bodyPr>
          <a:lstStyle>
            <a:lvl1pPr marL="457200" lvl="0" indent="-317500" algn="l" rtl="0">
              <a:lnSpc>
                <a:spcPct val="100000"/>
              </a:lnSpc>
              <a:spcBef>
                <a:spcPts val="2900"/>
              </a:spcBef>
              <a:spcAft>
                <a:spcPts val="0"/>
              </a:spcAft>
              <a:buClr>
                <a:schemeClr val="accent1"/>
              </a:buClr>
              <a:buSzPts val="1400"/>
              <a:buFont typeface="Noto Sans Symbols"/>
              <a:buChar char="⦿"/>
              <a:defRPr/>
            </a:lvl1pPr>
            <a:lvl2pPr marL="914400" lvl="1" indent="-317500" algn="l" rtl="0">
              <a:lnSpc>
                <a:spcPct val="100000"/>
              </a:lnSpc>
              <a:spcBef>
                <a:spcPts val="2400"/>
              </a:spcBef>
              <a:spcAft>
                <a:spcPts val="0"/>
              </a:spcAft>
              <a:buClr>
                <a:schemeClr val="accent1"/>
              </a:buClr>
              <a:buSzPts val="1400"/>
              <a:buFont typeface="Verdana"/>
              <a:buChar char="›"/>
              <a:defRPr/>
            </a:lvl2pPr>
            <a:lvl3pPr marL="1371600" lvl="2" indent="-317500" algn="l" rtl="0">
              <a:lnSpc>
                <a:spcPct val="100000"/>
              </a:lnSpc>
              <a:spcBef>
                <a:spcPts val="1900"/>
              </a:spcBef>
              <a:spcAft>
                <a:spcPts val="0"/>
              </a:spcAft>
              <a:buClr>
                <a:schemeClr val="accent1"/>
              </a:buClr>
              <a:buSzPts val="1400"/>
              <a:buFont typeface="Noto Sans Symbols"/>
              <a:buChar char="⚫"/>
              <a:defRPr/>
            </a:lvl3pPr>
            <a:lvl4pPr marL="1828800" lvl="3" indent="-317500" algn="l" rtl="0">
              <a:lnSpc>
                <a:spcPct val="100000"/>
              </a:lnSpc>
              <a:spcBef>
                <a:spcPts val="1900"/>
              </a:spcBef>
              <a:spcAft>
                <a:spcPts val="0"/>
              </a:spcAft>
              <a:buClr>
                <a:schemeClr val="accent1"/>
              </a:buClr>
              <a:buSzPts val="1400"/>
              <a:buFont typeface="Noto Sans Symbols"/>
              <a:buChar char="⚫"/>
              <a:defRPr/>
            </a:lvl4pPr>
            <a:lvl5pPr marL="2286000" lvl="4" indent="-317500" algn="l" rtl="0">
              <a:lnSpc>
                <a:spcPct val="100000"/>
              </a:lnSpc>
              <a:spcBef>
                <a:spcPts val="1400"/>
              </a:spcBef>
              <a:spcAft>
                <a:spcPts val="0"/>
              </a:spcAft>
              <a:buClr>
                <a:srgbClr val="FF8989"/>
              </a:buClr>
              <a:buSzPts val="1400"/>
              <a:buFont typeface="Noto Sans Symbols"/>
              <a:buChar char="⚫"/>
              <a:defRPr/>
            </a:lvl5pPr>
            <a:lvl6pPr marL="2743200" lvl="5" indent="-317500" algn="l" rtl="0">
              <a:lnSpc>
                <a:spcPct val="100000"/>
              </a:lnSpc>
              <a:spcBef>
                <a:spcPts val="1400"/>
              </a:spcBef>
              <a:spcAft>
                <a:spcPts val="0"/>
              </a:spcAft>
              <a:buClr>
                <a:srgbClr val="C7FF98"/>
              </a:buClr>
              <a:buSzPts val="1400"/>
              <a:buFont typeface="Noto Sans Symbols"/>
              <a:buChar char="⚫"/>
              <a:defRPr/>
            </a:lvl6pPr>
            <a:lvl7pPr marL="3200400" lvl="6" indent="-317500" algn="l" rtl="0">
              <a:lnSpc>
                <a:spcPct val="100000"/>
              </a:lnSpc>
              <a:spcBef>
                <a:spcPts val="1400"/>
              </a:spcBef>
              <a:spcAft>
                <a:spcPts val="0"/>
              </a:spcAft>
              <a:buClr>
                <a:srgbClr val="C7FF98"/>
              </a:buClr>
              <a:buSzPts val="1400"/>
              <a:buFont typeface="Noto Sans Symbols"/>
              <a:buChar char="⚫"/>
              <a:defRPr/>
            </a:lvl7pPr>
            <a:lvl8pPr marL="3657600" lvl="7" indent="-317500" algn="l" rtl="0">
              <a:lnSpc>
                <a:spcPct val="100000"/>
              </a:lnSpc>
              <a:spcBef>
                <a:spcPts val="1400"/>
              </a:spcBef>
              <a:spcAft>
                <a:spcPts val="0"/>
              </a:spcAft>
              <a:buClr>
                <a:srgbClr val="C7FF98"/>
              </a:buClr>
              <a:buSzPts val="1400"/>
              <a:buFont typeface="Noto Sans Symbols"/>
              <a:buChar char="⚫"/>
              <a:defRPr/>
            </a:lvl8pPr>
            <a:lvl9pPr marL="4114800" lvl="8" indent="-317500" algn="l" rtl="0">
              <a:lnSpc>
                <a:spcPct val="100000"/>
              </a:lnSpc>
              <a:spcBef>
                <a:spcPts val="1400"/>
              </a:spcBef>
              <a:spcAft>
                <a:spcPts val="0"/>
              </a:spcAft>
              <a:buClr>
                <a:srgbClr val="C7FF98"/>
              </a:buClr>
              <a:buSzPts val="1400"/>
              <a:buFont typeface="Noto Sans Symbols"/>
              <a:buChar char="⚫"/>
              <a:defRPr/>
            </a:lvl9pPr>
          </a:lstStyle>
          <a:p>
            <a:endParaRPr/>
          </a:p>
        </p:txBody>
      </p:sp>
      <p:sp>
        <p:nvSpPr>
          <p:cNvPr id="69" name="Google Shape;69;p15"/>
          <p:cNvSpPr txBox="1">
            <a:spLocks noGrp="1"/>
          </p:cNvSpPr>
          <p:nvPr>
            <p:ph type="dt" idx="10"/>
          </p:nvPr>
        </p:nvSpPr>
        <p:spPr>
          <a:xfrm>
            <a:off x="22996525" y="31105475"/>
            <a:ext cx="10242600" cy="1447200"/>
          </a:xfrm>
          <a:prstGeom prst="rect">
            <a:avLst/>
          </a:prstGeom>
          <a:noFill/>
          <a:ln>
            <a:noFill/>
          </a:ln>
        </p:spPr>
        <p:txBody>
          <a:bodyPr spcFirstLastPara="1" wrap="square" lIns="83750" tIns="83750" rIns="83750" bIns="83750" anchor="b" anchorCtr="0">
            <a:noAutofit/>
          </a:bodyPr>
          <a:lstStyle>
            <a:lvl1pPr marR="0" lvl="0" algn="l" rtl="0">
              <a:lnSpc>
                <a:spcPct val="100000"/>
              </a:lnSpc>
              <a:spcBef>
                <a:spcPts val="0"/>
              </a:spcBef>
              <a:spcAft>
                <a:spcPts val="0"/>
              </a:spcAft>
              <a:buSzPts val="1400"/>
              <a:buChar char="●"/>
              <a:defRPr/>
            </a:lvl1pPr>
            <a:lvl2pPr marR="0" lvl="1" algn="l" rtl="0">
              <a:lnSpc>
                <a:spcPct val="100000"/>
              </a:lnSpc>
              <a:spcBef>
                <a:spcPts val="0"/>
              </a:spcBef>
              <a:spcAft>
                <a:spcPts val="0"/>
              </a:spcAft>
              <a:buSzPts val="1400"/>
              <a:buChar char="○"/>
              <a:defRPr/>
            </a:lvl2pPr>
            <a:lvl3pPr marR="0" lvl="2" algn="l" rtl="0">
              <a:lnSpc>
                <a:spcPct val="100000"/>
              </a:lnSpc>
              <a:spcBef>
                <a:spcPts val="0"/>
              </a:spcBef>
              <a:spcAft>
                <a:spcPts val="0"/>
              </a:spcAft>
              <a:buSzPts val="1400"/>
              <a:buChar char="■"/>
              <a:defRPr/>
            </a:lvl3pPr>
            <a:lvl4pPr marR="0" lvl="3" algn="l" rtl="0">
              <a:lnSpc>
                <a:spcPct val="100000"/>
              </a:lnSpc>
              <a:spcBef>
                <a:spcPts val="0"/>
              </a:spcBef>
              <a:spcAft>
                <a:spcPts val="0"/>
              </a:spcAft>
              <a:buSzPts val="1400"/>
              <a:buChar char="●"/>
              <a:defRPr/>
            </a:lvl4pPr>
            <a:lvl5pPr marR="0" lvl="4" algn="l" rtl="0">
              <a:lnSpc>
                <a:spcPct val="100000"/>
              </a:lnSpc>
              <a:spcBef>
                <a:spcPts val="0"/>
              </a:spcBef>
              <a:spcAft>
                <a:spcPts val="0"/>
              </a:spcAft>
              <a:buSzPts val="1400"/>
              <a:buChar char="○"/>
              <a:defRPr/>
            </a:lvl5pPr>
            <a:lvl6pPr marR="0" lvl="5" algn="l" rtl="0">
              <a:lnSpc>
                <a:spcPct val="100000"/>
              </a:lnSpc>
              <a:spcBef>
                <a:spcPts val="0"/>
              </a:spcBef>
              <a:spcAft>
                <a:spcPts val="0"/>
              </a:spcAft>
              <a:buSzPts val="1400"/>
              <a:buChar char="■"/>
              <a:defRPr/>
            </a:lvl6pPr>
            <a:lvl7pPr marR="0" lvl="6" algn="l" rtl="0">
              <a:lnSpc>
                <a:spcPct val="100000"/>
              </a:lnSpc>
              <a:spcBef>
                <a:spcPts val="0"/>
              </a:spcBef>
              <a:spcAft>
                <a:spcPts val="0"/>
              </a:spcAft>
              <a:buSzPts val="1400"/>
              <a:buChar char="●"/>
              <a:defRPr/>
            </a:lvl7pPr>
            <a:lvl8pPr marR="0" lvl="7" algn="l" rtl="0">
              <a:lnSpc>
                <a:spcPct val="100000"/>
              </a:lnSpc>
              <a:spcBef>
                <a:spcPts val="0"/>
              </a:spcBef>
              <a:spcAft>
                <a:spcPts val="0"/>
              </a:spcAft>
              <a:buSzPts val="1400"/>
              <a:buChar char="○"/>
              <a:defRPr/>
            </a:lvl8pPr>
            <a:lvl9pPr marR="0" lvl="8" algn="l" rtl="0">
              <a:lnSpc>
                <a:spcPct val="100000"/>
              </a:lnSpc>
              <a:spcBef>
                <a:spcPts val="0"/>
              </a:spcBef>
              <a:spcAft>
                <a:spcPts val="0"/>
              </a:spcAft>
              <a:buSzPts val="1400"/>
              <a:buChar char="■"/>
              <a:defRPr/>
            </a:lvl9pPr>
          </a:lstStyle>
          <a:p>
            <a:endParaRPr/>
          </a:p>
        </p:txBody>
      </p:sp>
      <p:sp>
        <p:nvSpPr>
          <p:cNvPr id="70" name="Google Shape;70;p15"/>
          <p:cNvSpPr txBox="1">
            <a:spLocks noGrp="1"/>
          </p:cNvSpPr>
          <p:nvPr>
            <p:ph type="ftr" idx="11"/>
          </p:nvPr>
        </p:nvSpPr>
        <p:spPr>
          <a:xfrm>
            <a:off x="2193925" y="31111825"/>
            <a:ext cx="20445000" cy="1441500"/>
          </a:xfrm>
          <a:prstGeom prst="rect">
            <a:avLst/>
          </a:prstGeom>
          <a:noFill/>
          <a:ln>
            <a:noFill/>
          </a:ln>
        </p:spPr>
        <p:txBody>
          <a:bodyPr spcFirstLastPara="1" wrap="square" lIns="83750" tIns="83750" rIns="83750" bIns="83750" anchor="b" anchorCtr="0">
            <a:noAutofit/>
          </a:bodyPr>
          <a:lstStyle>
            <a:lvl1pPr marR="0" lvl="0" algn="r" rtl="0">
              <a:lnSpc>
                <a:spcPct val="100000"/>
              </a:lnSpc>
              <a:spcBef>
                <a:spcPts val="0"/>
              </a:spcBef>
              <a:spcAft>
                <a:spcPts val="0"/>
              </a:spcAft>
              <a:buSzPts val="1400"/>
              <a:buChar char="●"/>
              <a:defRPr/>
            </a:lvl1pPr>
            <a:lvl2pPr marR="0" lvl="1" algn="l" rtl="0">
              <a:lnSpc>
                <a:spcPct val="100000"/>
              </a:lnSpc>
              <a:spcBef>
                <a:spcPts val="0"/>
              </a:spcBef>
              <a:spcAft>
                <a:spcPts val="0"/>
              </a:spcAft>
              <a:buSzPts val="1400"/>
              <a:buChar char="○"/>
              <a:defRPr/>
            </a:lvl2pPr>
            <a:lvl3pPr marR="0" lvl="2" algn="l" rtl="0">
              <a:lnSpc>
                <a:spcPct val="100000"/>
              </a:lnSpc>
              <a:spcBef>
                <a:spcPts val="0"/>
              </a:spcBef>
              <a:spcAft>
                <a:spcPts val="0"/>
              </a:spcAft>
              <a:buSzPts val="1400"/>
              <a:buChar char="■"/>
              <a:defRPr/>
            </a:lvl3pPr>
            <a:lvl4pPr marR="0" lvl="3" algn="l" rtl="0">
              <a:lnSpc>
                <a:spcPct val="100000"/>
              </a:lnSpc>
              <a:spcBef>
                <a:spcPts val="0"/>
              </a:spcBef>
              <a:spcAft>
                <a:spcPts val="0"/>
              </a:spcAft>
              <a:buSzPts val="1400"/>
              <a:buChar char="●"/>
              <a:defRPr/>
            </a:lvl4pPr>
            <a:lvl5pPr marR="0" lvl="4" algn="l" rtl="0">
              <a:lnSpc>
                <a:spcPct val="100000"/>
              </a:lnSpc>
              <a:spcBef>
                <a:spcPts val="0"/>
              </a:spcBef>
              <a:spcAft>
                <a:spcPts val="0"/>
              </a:spcAft>
              <a:buSzPts val="1400"/>
              <a:buChar char="○"/>
              <a:defRPr/>
            </a:lvl5pPr>
            <a:lvl6pPr marR="0" lvl="5" algn="l" rtl="0">
              <a:lnSpc>
                <a:spcPct val="100000"/>
              </a:lnSpc>
              <a:spcBef>
                <a:spcPts val="0"/>
              </a:spcBef>
              <a:spcAft>
                <a:spcPts val="0"/>
              </a:spcAft>
              <a:buSzPts val="1400"/>
              <a:buChar char="■"/>
              <a:defRPr/>
            </a:lvl6pPr>
            <a:lvl7pPr marR="0" lvl="6" algn="l" rtl="0">
              <a:lnSpc>
                <a:spcPct val="100000"/>
              </a:lnSpc>
              <a:spcBef>
                <a:spcPts val="0"/>
              </a:spcBef>
              <a:spcAft>
                <a:spcPts val="0"/>
              </a:spcAft>
              <a:buSzPts val="1400"/>
              <a:buChar char="●"/>
              <a:defRPr/>
            </a:lvl7pPr>
            <a:lvl8pPr marR="0" lvl="7" algn="l" rtl="0">
              <a:lnSpc>
                <a:spcPct val="100000"/>
              </a:lnSpc>
              <a:spcBef>
                <a:spcPts val="0"/>
              </a:spcBef>
              <a:spcAft>
                <a:spcPts val="0"/>
              </a:spcAft>
              <a:buSzPts val="1400"/>
              <a:buChar char="○"/>
              <a:defRPr/>
            </a:lvl8pPr>
            <a:lvl9pPr marR="0" lvl="8" algn="l" rtl="0">
              <a:lnSpc>
                <a:spcPct val="100000"/>
              </a:lnSpc>
              <a:spcBef>
                <a:spcPts val="0"/>
              </a:spcBef>
              <a:spcAft>
                <a:spcPts val="0"/>
              </a:spcAft>
              <a:buSzPts val="1400"/>
              <a:buChar char="■"/>
              <a:defRPr/>
            </a:lvl9pPr>
          </a:lstStyle>
          <a:p>
            <a:endParaRPr/>
          </a:p>
        </p:txBody>
      </p:sp>
      <p:sp>
        <p:nvSpPr>
          <p:cNvPr id="71" name="Google Shape;71;p15"/>
          <p:cNvSpPr txBox="1">
            <a:spLocks noGrp="1"/>
          </p:cNvSpPr>
          <p:nvPr>
            <p:ph type="sldNum" idx="12"/>
          </p:nvPr>
        </p:nvSpPr>
        <p:spPr>
          <a:xfrm>
            <a:off x="36431537" y="31111825"/>
            <a:ext cx="2415000" cy="1447200"/>
          </a:xfrm>
          <a:prstGeom prst="rect">
            <a:avLst/>
          </a:prstGeom>
          <a:noFill/>
          <a:ln>
            <a:noFill/>
          </a:ln>
        </p:spPr>
        <p:txBody>
          <a:bodyPr spcFirstLastPara="1" wrap="square" lIns="402250" tIns="201125" rIns="402250" bIns="201125" anchor="b" anchorCtr="0">
            <a:noAutofit/>
          </a:bodyPr>
          <a:lstStyle>
            <a:lvl1pPr marL="0" marR="0" lvl="0"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1pPr>
            <a:lvl2pPr marL="0" marR="0" lvl="1"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2pPr>
            <a:lvl3pPr marL="0" marR="0" lvl="2"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3pPr>
            <a:lvl4pPr marL="0" marR="0" lvl="3"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4pPr>
            <a:lvl5pPr marL="0" marR="0" lvl="4"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5pPr>
            <a:lvl6pPr marL="0" marR="0" lvl="5"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6pPr>
            <a:lvl7pPr marL="0" marR="0" lvl="6"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7pPr>
            <a:lvl8pPr marL="0" marR="0" lvl="7"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8pPr>
            <a:lvl9pPr marL="0" marR="0" lvl="8"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72"/>
        <p:cNvGrpSpPr/>
        <p:nvPr/>
      </p:nvGrpSpPr>
      <p:grpSpPr>
        <a:xfrm>
          <a:off x="0" y="0"/>
          <a:ext cx="0" cy="0"/>
          <a:chOff x="0" y="0"/>
          <a:chExt cx="0" cy="0"/>
        </a:xfrm>
      </p:grpSpPr>
      <p:sp>
        <p:nvSpPr>
          <p:cNvPr id="73" name="Google Shape;73;p16"/>
          <p:cNvSpPr/>
          <p:nvPr/>
        </p:nvSpPr>
        <p:spPr>
          <a:xfrm rot="10800000" flipH="1">
            <a:off x="30163" y="29538"/>
            <a:ext cx="43830600" cy="32820600"/>
          </a:xfrm>
          <a:prstGeom prst="rtTriangle">
            <a:avLst/>
          </a:prstGeom>
          <a:gradFill>
            <a:gsLst>
              <a:gs pos="0">
                <a:srgbClr val="666666">
                  <a:alpha val="9411"/>
                </a:srgbClr>
              </a:gs>
              <a:gs pos="70000">
                <a:srgbClr val="666666">
                  <a:alpha val="7450"/>
                </a:srgbClr>
              </a:gs>
              <a:gs pos="100000">
                <a:srgbClr val="666666">
                  <a:alpha val="392"/>
                </a:srgbClr>
              </a:gs>
            </a:gsLst>
            <a:lin ang="7999981" scaled="0"/>
          </a:gradFill>
          <a:ln>
            <a:noFill/>
          </a:ln>
        </p:spPr>
        <p:txBody>
          <a:bodyPr spcFirstLastPara="1" wrap="square" lIns="402250" tIns="201125" rIns="402250" bIns="20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4" name="Google Shape;74;p16"/>
          <p:cNvSpPr/>
          <p:nvPr/>
        </p:nvSpPr>
        <p:spPr>
          <a:xfrm rot="-5400000" flipH="1">
            <a:off x="36257375" y="1485438"/>
            <a:ext cx="9089400" cy="6210600"/>
          </a:xfrm>
          <a:prstGeom prst="triangle">
            <a:avLst>
              <a:gd name="adj" fmla="val 51323"/>
            </a:avLst>
          </a:prstGeom>
          <a:gradFill>
            <a:gsLst>
              <a:gs pos="0">
                <a:srgbClr val="4DA700"/>
              </a:gs>
              <a:gs pos="60000">
                <a:srgbClr val="87FE22"/>
              </a:gs>
              <a:gs pos="100000">
                <a:srgbClr val="CDFFA2"/>
              </a:gs>
            </a:gsLst>
            <a:lin ang="15500113" scaled="0"/>
          </a:gradFill>
          <a:ln>
            <a:noFill/>
          </a:ln>
        </p:spPr>
        <p:txBody>
          <a:bodyPr spcFirstLastPara="1" wrap="square" lIns="402250" tIns="201125" rIns="402250" bIns="20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75" name="Google Shape;75;p16"/>
          <p:cNvCxnSpPr/>
          <p:nvPr/>
        </p:nvCxnSpPr>
        <p:spPr>
          <a:xfrm rot="10800000">
            <a:off x="31051363" y="46825"/>
            <a:ext cx="12831900" cy="9119400"/>
          </a:xfrm>
          <a:prstGeom prst="straightConnector1">
            <a:avLst/>
          </a:prstGeom>
          <a:noFill/>
          <a:ln w="9525" cap="rnd" cmpd="sng">
            <a:solidFill>
              <a:srgbClr val="F3F3F3">
                <a:alpha val="44310"/>
              </a:srgbClr>
            </a:solidFill>
            <a:prstDash val="solid"/>
            <a:round/>
            <a:headEnd type="none" w="sm" len="sm"/>
            <a:tailEnd type="none" w="sm" len="sm"/>
          </a:ln>
        </p:spPr>
      </p:cxnSp>
      <p:cxnSp>
        <p:nvCxnSpPr>
          <p:cNvPr id="76" name="Google Shape;76;p16"/>
          <p:cNvCxnSpPr/>
          <p:nvPr/>
        </p:nvCxnSpPr>
        <p:spPr>
          <a:xfrm rot="10800000" flipH="1">
            <a:off x="0" y="28938"/>
            <a:ext cx="43860900" cy="32859300"/>
          </a:xfrm>
          <a:prstGeom prst="straightConnector1">
            <a:avLst/>
          </a:prstGeom>
          <a:noFill/>
          <a:ln w="9525" cap="rnd" cmpd="sng">
            <a:solidFill>
              <a:srgbClr val="F1F1F1">
                <a:alpha val="34510"/>
              </a:srgbClr>
            </a:solidFill>
            <a:prstDash val="solid"/>
            <a:round/>
            <a:headEnd type="none" w="sm" len="sm"/>
            <a:tailEnd type="none" w="sm" len="sm"/>
          </a:ln>
        </p:spPr>
      </p:cxnSp>
      <p:sp>
        <p:nvSpPr>
          <p:cNvPr id="77" name="Google Shape;77;p16"/>
          <p:cNvSpPr txBox="1">
            <a:spLocks noGrp="1"/>
          </p:cNvSpPr>
          <p:nvPr>
            <p:ph type="title"/>
          </p:nvPr>
        </p:nvSpPr>
        <p:spPr>
          <a:xfrm>
            <a:off x="1828800" y="1303034"/>
            <a:ext cx="34747200" cy="6537600"/>
          </a:xfrm>
          <a:prstGeom prst="rect">
            <a:avLst/>
          </a:prstGeom>
          <a:noFill/>
          <a:ln>
            <a:noFill/>
          </a:ln>
        </p:spPr>
        <p:txBody>
          <a:bodyPr spcFirstLastPara="1" wrap="square" lIns="83750" tIns="83750" rIns="83750" bIns="83750" anchor="ctr" anchorCtr="0">
            <a:noAutofit/>
          </a:bodyPr>
          <a:lstStyle>
            <a:lvl1pPr lvl="0" algn="l" rtl="0">
              <a:lnSpc>
                <a:spcPct val="100000"/>
              </a:lnSpc>
              <a:spcBef>
                <a:spcPts val="0"/>
              </a:spcBef>
              <a:spcAft>
                <a:spcPts val="0"/>
              </a:spcAft>
              <a:buSzPts val="1400"/>
              <a:buFont typeface="Questrial"/>
              <a:buNone/>
              <a:defRPr/>
            </a:lvl1pPr>
            <a:lvl2pPr lvl="1" algn="l" rtl="0">
              <a:lnSpc>
                <a:spcPct val="100000"/>
              </a:lnSpc>
              <a:spcBef>
                <a:spcPts val="0"/>
              </a:spcBef>
              <a:spcAft>
                <a:spcPts val="0"/>
              </a:spcAft>
              <a:buSzPts val="1400"/>
              <a:buChar char="○"/>
              <a:defRPr/>
            </a:lvl2pPr>
            <a:lvl3pPr lvl="2" algn="l" rtl="0">
              <a:lnSpc>
                <a:spcPct val="100000"/>
              </a:lnSpc>
              <a:spcBef>
                <a:spcPts val="0"/>
              </a:spcBef>
              <a:spcAft>
                <a:spcPts val="0"/>
              </a:spcAft>
              <a:buSzPts val="1400"/>
              <a:buChar char="■"/>
              <a:defRPr/>
            </a:lvl3pPr>
            <a:lvl4pPr lvl="3" algn="l" rtl="0">
              <a:lnSpc>
                <a:spcPct val="100000"/>
              </a:lnSpc>
              <a:spcBef>
                <a:spcPts val="0"/>
              </a:spcBef>
              <a:spcAft>
                <a:spcPts val="0"/>
              </a:spcAft>
              <a:buSzPts val="1400"/>
              <a:buChar char="●"/>
              <a:defRPr/>
            </a:lvl4pPr>
            <a:lvl5pPr lvl="4" algn="l" rtl="0">
              <a:lnSpc>
                <a:spcPct val="100000"/>
              </a:lnSpc>
              <a:spcBef>
                <a:spcPts val="0"/>
              </a:spcBef>
              <a:spcAft>
                <a:spcPts val="0"/>
              </a:spcAft>
              <a:buSzPts val="1400"/>
              <a:buChar char="○"/>
              <a:defRPr/>
            </a:lvl5pPr>
            <a:lvl6pPr lvl="5" algn="l" rtl="0">
              <a:lnSpc>
                <a:spcPct val="100000"/>
              </a:lnSpc>
              <a:spcBef>
                <a:spcPts val="0"/>
              </a:spcBef>
              <a:spcAft>
                <a:spcPts val="0"/>
              </a:spcAft>
              <a:buSzPts val="1400"/>
              <a:buChar char="■"/>
              <a:defRPr/>
            </a:lvl6pPr>
            <a:lvl7pPr lvl="6" algn="l" rtl="0">
              <a:lnSpc>
                <a:spcPct val="100000"/>
              </a:lnSpc>
              <a:spcBef>
                <a:spcPts val="0"/>
              </a:spcBef>
              <a:spcAft>
                <a:spcPts val="0"/>
              </a:spcAft>
              <a:buSzPts val="1400"/>
              <a:buChar char="●"/>
              <a:defRPr/>
            </a:lvl7pPr>
            <a:lvl8pPr lvl="7" algn="l" rtl="0">
              <a:lnSpc>
                <a:spcPct val="100000"/>
              </a:lnSpc>
              <a:spcBef>
                <a:spcPts val="0"/>
              </a:spcBef>
              <a:spcAft>
                <a:spcPts val="0"/>
              </a:spcAft>
              <a:buSzPts val="1400"/>
              <a:buChar char="○"/>
              <a:defRPr/>
            </a:lvl8pPr>
            <a:lvl9pPr lvl="8" algn="l" rtl="0">
              <a:lnSpc>
                <a:spcPct val="100000"/>
              </a:lnSpc>
              <a:spcBef>
                <a:spcPts val="0"/>
              </a:spcBef>
              <a:spcAft>
                <a:spcPts val="0"/>
              </a:spcAft>
              <a:buSzPts val="1400"/>
              <a:buChar char="■"/>
              <a:defRPr/>
            </a:lvl9pPr>
          </a:lstStyle>
          <a:p>
            <a:endParaRPr/>
          </a:p>
        </p:txBody>
      </p:sp>
      <p:sp>
        <p:nvSpPr>
          <p:cNvPr id="78" name="Google Shape;78;p16"/>
          <p:cNvSpPr txBox="1">
            <a:spLocks noGrp="1"/>
          </p:cNvSpPr>
          <p:nvPr>
            <p:ph type="body" idx="1"/>
          </p:nvPr>
        </p:nvSpPr>
        <p:spPr>
          <a:xfrm>
            <a:off x="1828800" y="7840973"/>
            <a:ext cx="18653700" cy="10972800"/>
          </a:xfrm>
          <a:prstGeom prst="rect">
            <a:avLst/>
          </a:prstGeom>
          <a:noFill/>
          <a:ln>
            <a:noFill/>
          </a:ln>
        </p:spPr>
        <p:txBody>
          <a:bodyPr spcFirstLastPara="1" wrap="square" lIns="83750" tIns="83750" rIns="83750" bIns="83750" anchor="t" anchorCtr="0">
            <a:noAutofit/>
          </a:bodyPr>
          <a:lstStyle>
            <a:lvl1pPr marL="457200" lvl="0" indent="-228600" algn="l" rtl="0">
              <a:lnSpc>
                <a:spcPct val="100000"/>
              </a:lnSpc>
              <a:spcBef>
                <a:spcPts val="2900"/>
              </a:spcBef>
              <a:spcAft>
                <a:spcPts val="0"/>
              </a:spcAft>
              <a:buClr>
                <a:srgbClr val="888888"/>
              </a:buClr>
              <a:buSzPts val="1400"/>
              <a:buFont typeface="Questrial"/>
              <a:buNone/>
              <a:defRPr/>
            </a:lvl1pPr>
            <a:lvl2pPr marL="914400" lvl="1" indent="-228600" algn="l" rtl="0">
              <a:lnSpc>
                <a:spcPct val="100000"/>
              </a:lnSpc>
              <a:spcBef>
                <a:spcPts val="2400"/>
              </a:spcBef>
              <a:spcAft>
                <a:spcPts val="0"/>
              </a:spcAft>
              <a:buClr>
                <a:srgbClr val="888888"/>
              </a:buClr>
              <a:buSzPts val="1400"/>
              <a:buFont typeface="Questrial"/>
              <a:buNone/>
              <a:defRPr/>
            </a:lvl2pPr>
            <a:lvl3pPr marL="1371600" lvl="2" indent="-228600" algn="l" rtl="0">
              <a:lnSpc>
                <a:spcPct val="100000"/>
              </a:lnSpc>
              <a:spcBef>
                <a:spcPts val="1900"/>
              </a:spcBef>
              <a:spcAft>
                <a:spcPts val="0"/>
              </a:spcAft>
              <a:buClr>
                <a:srgbClr val="888888"/>
              </a:buClr>
              <a:buSzPts val="1400"/>
              <a:buFont typeface="Questrial"/>
              <a:buNone/>
              <a:defRPr/>
            </a:lvl3pPr>
            <a:lvl4pPr marL="1828800" lvl="3" indent="-228600" algn="l" rtl="0">
              <a:lnSpc>
                <a:spcPct val="100000"/>
              </a:lnSpc>
              <a:spcBef>
                <a:spcPts val="1900"/>
              </a:spcBef>
              <a:spcAft>
                <a:spcPts val="0"/>
              </a:spcAft>
              <a:buClr>
                <a:srgbClr val="888888"/>
              </a:buClr>
              <a:buSzPts val="1400"/>
              <a:buFont typeface="Questrial"/>
              <a:buNone/>
              <a:defRPr/>
            </a:lvl4pPr>
            <a:lvl5pPr marL="2286000" lvl="4" indent="-228600" algn="l" rtl="0">
              <a:lnSpc>
                <a:spcPct val="100000"/>
              </a:lnSpc>
              <a:spcBef>
                <a:spcPts val="1400"/>
              </a:spcBef>
              <a:spcAft>
                <a:spcPts val="0"/>
              </a:spcAft>
              <a:buClr>
                <a:srgbClr val="888888"/>
              </a:buClr>
              <a:buSzPts val="1400"/>
              <a:buFont typeface="Questrial"/>
              <a:buNone/>
              <a:defRPr/>
            </a:lvl5pPr>
            <a:lvl6pPr marL="2743200" lvl="5" indent="-317500" algn="l" rtl="0">
              <a:lnSpc>
                <a:spcPct val="100000"/>
              </a:lnSpc>
              <a:spcBef>
                <a:spcPts val="1400"/>
              </a:spcBef>
              <a:spcAft>
                <a:spcPts val="0"/>
              </a:spcAft>
              <a:buSzPts val="1400"/>
              <a:buChar char="⚫"/>
              <a:defRPr/>
            </a:lvl6pPr>
            <a:lvl7pPr marL="3200400" lvl="6" indent="-317500" algn="l" rtl="0">
              <a:lnSpc>
                <a:spcPct val="100000"/>
              </a:lnSpc>
              <a:spcBef>
                <a:spcPts val="1400"/>
              </a:spcBef>
              <a:spcAft>
                <a:spcPts val="0"/>
              </a:spcAft>
              <a:buSzPts val="1400"/>
              <a:buChar char="⚫"/>
              <a:defRPr/>
            </a:lvl7pPr>
            <a:lvl8pPr marL="3657600" lvl="7" indent="-317500" algn="l" rtl="0">
              <a:lnSpc>
                <a:spcPct val="100000"/>
              </a:lnSpc>
              <a:spcBef>
                <a:spcPts val="1400"/>
              </a:spcBef>
              <a:spcAft>
                <a:spcPts val="0"/>
              </a:spcAft>
              <a:buSzPts val="1400"/>
              <a:buChar char="⚫"/>
              <a:defRPr/>
            </a:lvl8pPr>
            <a:lvl9pPr marL="4114800" lvl="8" indent="-317500" algn="l" rtl="0">
              <a:lnSpc>
                <a:spcPct val="100000"/>
              </a:lnSpc>
              <a:spcBef>
                <a:spcPts val="1400"/>
              </a:spcBef>
              <a:spcAft>
                <a:spcPts val="0"/>
              </a:spcAft>
              <a:buSzPts val="1400"/>
              <a:buChar char="⚫"/>
              <a:defRPr/>
            </a:lvl9pPr>
          </a:lstStyle>
          <a:p>
            <a:endParaRPr/>
          </a:p>
        </p:txBody>
      </p:sp>
      <p:sp>
        <p:nvSpPr>
          <p:cNvPr id="79" name="Google Shape;79;p16"/>
          <p:cNvSpPr txBox="1">
            <a:spLocks noGrp="1"/>
          </p:cNvSpPr>
          <p:nvPr>
            <p:ph type="dt" idx="10"/>
          </p:nvPr>
        </p:nvSpPr>
        <p:spPr>
          <a:xfrm>
            <a:off x="33391475" y="31089600"/>
            <a:ext cx="10241400" cy="1463100"/>
          </a:xfrm>
          <a:prstGeom prst="rect">
            <a:avLst/>
          </a:prstGeom>
          <a:noFill/>
          <a:ln>
            <a:noFill/>
          </a:ln>
        </p:spPr>
        <p:txBody>
          <a:bodyPr spcFirstLastPara="1" wrap="square" lIns="83750" tIns="83750" rIns="83750" bIns="83750" anchor="b" anchorCtr="0">
            <a:noAutofit/>
          </a:bodyPr>
          <a:lstStyle>
            <a:lvl1pPr marR="0" lvl="0" algn="l" rtl="0">
              <a:lnSpc>
                <a:spcPct val="100000"/>
              </a:lnSpc>
              <a:spcBef>
                <a:spcPts val="0"/>
              </a:spcBef>
              <a:spcAft>
                <a:spcPts val="0"/>
              </a:spcAft>
              <a:buSzPts val="1400"/>
              <a:buChar char="●"/>
              <a:defRPr/>
            </a:lvl1pPr>
            <a:lvl2pPr marR="0" lvl="1" algn="l" rtl="0">
              <a:lnSpc>
                <a:spcPct val="100000"/>
              </a:lnSpc>
              <a:spcBef>
                <a:spcPts val="0"/>
              </a:spcBef>
              <a:spcAft>
                <a:spcPts val="0"/>
              </a:spcAft>
              <a:buSzPts val="1400"/>
              <a:buChar char="○"/>
              <a:defRPr/>
            </a:lvl2pPr>
            <a:lvl3pPr marR="0" lvl="2" algn="l" rtl="0">
              <a:lnSpc>
                <a:spcPct val="100000"/>
              </a:lnSpc>
              <a:spcBef>
                <a:spcPts val="0"/>
              </a:spcBef>
              <a:spcAft>
                <a:spcPts val="0"/>
              </a:spcAft>
              <a:buSzPts val="1400"/>
              <a:buChar char="■"/>
              <a:defRPr/>
            </a:lvl3pPr>
            <a:lvl4pPr marR="0" lvl="3" algn="l" rtl="0">
              <a:lnSpc>
                <a:spcPct val="100000"/>
              </a:lnSpc>
              <a:spcBef>
                <a:spcPts val="0"/>
              </a:spcBef>
              <a:spcAft>
                <a:spcPts val="0"/>
              </a:spcAft>
              <a:buSzPts val="1400"/>
              <a:buChar char="●"/>
              <a:defRPr/>
            </a:lvl4pPr>
            <a:lvl5pPr marR="0" lvl="4" algn="l" rtl="0">
              <a:lnSpc>
                <a:spcPct val="100000"/>
              </a:lnSpc>
              <a:spcBef>
                <a:spcPts val="0"/>
              </a:spcBef>
              <a:spcAft>
                <a:spcPts val="0"/>
              </a:spcAft>
              <a:buSzPts val="1400"/>
              <a:buChar char="○"/>
              <a:defRPr/>
            </a:lvl5pPr>
            <a:lvl6pPr marR="0" lvl="5" algn="l" rtl="0">
              <a:lnSpc>
                <a:spcPct val="100000"/>
              </a:lnSpc>
              <a:spcBef>
                <a:spcPts val="0"/>
              </a:spcBef>
              <a:spcAft>
                <a:spcPts val="0"/>
              </a:spcAft>
              <a:buSzPts val="1400"/>
              <a:buChar char="■"/>
              <a:defRPr/>
            </a:lvl6pPr>
            <a:lvl7pPr marR="0" lvl="6" algn="l" rtl="0">
              <a:lnSpc>
                <a:spcPct val="100000"/>
              </a:lnSpc>
              <a:spcBef>
                <a:spcPts val="0"/>
              </a:spcBef>
              <a:spcAft>
                <a:spcPts val="0"/>
              </a:spcAft>
              <a:buSzPts val="1400"/>
              <a:buChar char="●"/>
              <a:defRPr/>
            </a:lvl7pPr>
            <a:lvl8pPr marR="0" lvl="7" algn="l" rtl="0">
              <a:lnSpc>
                <a:spcPct val="100000"/>
              </a:lnSpc>
              <a:spcBef>
                <a:spcPts val="0"/>
              </a:spcBef>
              <a:spcAft>
                <a:spcPts val="0"/>
              </a:spcAft>
              <a:buSzPts val="1400"/>
              <a:buChar char="○"/>
              <a:defRPr/>
            </a:lvl8pPr>
            <a:lvl9pPr marR="0" lvl="8" algn="l" rtl="0">
              <a:lnSpc>
                <a:spcPct val="100000"/>
              </a:lnSpc>
              <a:spcBef>
                <a:spcPts val="0"/>
              </a:spcBef>
              <a:spcAft>
                <a:spcPts val="0"/>
              </a:spcAft>
              <a:buSzPts val="1400"/>
              <a:buChar char="■"/>
              <a:defRPr/>
            </a:lvl9pPr>
          </a:lstStyle>
          <a:p>
            <a:endParaRPr/>
          </a:p>
        </p:txBody>
      </p:sp>
      <p:sp>
        <p:nvSpPr>
          <p:cNvPr id="80" name="Google Shape;80;p16"/>
          <p:cNvSpPr txBox="1">
            <a:spLocks noGrp="1"/>
          </p:cNvSpPr>
          <p:nvPr>
            <p:ph type="ftr" idx="11"/>
          </p:nvPr>
        </p:nvSpPr>
        <p:spPr>
          <a:xfrm>
            <a:off x="12573000" y="31111825"/>
            <a:ext cx="20452200" cy="1441500"/>
          </a:xfrm>
          <a:prstGeom prst="rect">
            <a:avLst/>
          </a:prstGeom>
          <a:noFill/>
          <a:ln>
            <a:noFill/>
          </a:ln>
        </p:spPr>
        <p:txBody>
          <a:bodyPr spcFirstLastPara="1" wrap="square" lIns="83750" tIns="83750" rIns="83750" bIns="83750" anchor="b" anchorCtr="0">
            <a:noAutofit/>
          </a:bodyPr>
          <a:lstStyle>
            <a:lvl1pPr marR="0" lvl="0" algn="r" rtl="0">
              <a:lnSpc>
                <a:spcPct val="100000"/>
              </a:lnSpc>
              <a:spcBef>
                <a:spcPts val="0"/>
              </a:spcBef>
              <a:spcAft>
                <a:spcPts val="0"/>
              </a:spcAft>
              <a:buSzPts val="1400"/>
              <a:buChar char="●"/>
              <a:defRPr/>
            </a:lvl1pPr>
            <a:lvl2pPr marR="0" lvl="1" algn="l" rtl="0">
              <a:lnSpc>
                <a:spcPct val="100000"/>
              </a:lnSpc>
              <a:spcBef>
                <a:spcPts val="0"/>
              </a:spcBef>
              <a:spcAft>
                <a:spcPts val="0"/>
              </a:spcAft>
              <a:buSzPts val="1400"/>
              <a:buChar char="○"/>
              <a:defRPr/>
            </a:lvl2pPr>
            <a:lvl3pPr marR="0" lvl="2" algn="l" rtl="0">
              <a:lnSpc>
                <a:spcPct val="100000"/>
              </a:lnSpc>
              <a:spcBef>
                <a:spcPts val="0"/>
              </a:spcBef>
              <a:spcAft>
                <a:spcPts val="0"/>
              </a:spcAft>
              <a:buSzPts val="1400"/>
              <a:buChar char="■"/>
              <a:defRPr/>
            </a:lvl3pPr>
            <a:lvl4pPr marR="0" lvl="3" algn="l" rtl="0">
              <a:lnSpc>
                <a:spcPct val="100000"/>
              </a:lnSpc>
              <a:spcBef>
                <a:spcPts val="0"/>
              </a:spcBef>
              <a:spcAft>
                <a:spcPts val="0"/>
              </a:spcAft>
              <a:buSzPts val="1400"/>
              <a:buChar char="●"/>
              <a:defRPr/>
            </a:lvl4pPr>
            <a:lvl5pPr marR="0" lvl="4" algn="l" rtl="0">
              <a:lnSpc>
                <a:spcPct val="100000"/>
              </a:lnSpc>
              <a:spcBef>
                <a:spcPts val="0"/>
              </a:spcBef>
              <a:spcAft>
                <a:spcPts val="0"/>
              </a:spcAft>
              <a:buSzPts val="1400"/>
              <a:buChar char="○"/>
              <a:defRPr/>
            </a:lvl5pPr>
            <a:lvl6pPr marR="0" lvl="5" algn="l" rtl="0">
              <a:lnSpc>
                <a:spcPct val="100000"/>
              </a:lnSpc>
              <a:spcBef>
                <a:spcPts val="0"/>
              </a:spcBef>
              <a:spcAft>
                <a:spcPts val="0"/>
              </a:spcAft>
              <a:buSzPts val="1400"/>
              <a:buChar char="■"/>
              <a:defRPr/>
            </a:lvl6pPr>
            <a:lvl7pPr marR="0" lvl="6" algn="l" rtl="0">
              <a:lnSpc>
                <a:spcPct val="100000"/>
              </a:lnSpc>
              <a:spcBef>
                <a:spcPts val="0"/>
              </a:spcBef>
              <a:spcAft>
                <a:spcPts val="0"/>
              </a:spcAft>
              <a:buSzPts val="1400"/>
              <a:buChar char="●"/>
              <a:defRPr/>
            </a:lvl7pPr>
            <a:lvl8pPr marR="0" lvl="7" algn="l" rtl="0">
              <a:lnSpc>
                <a:spcPct val="100000"/>
              </a:lnSpc>
              <a:spcBef>
                <a:spcPts val="0"/>
              </a:spcBef>
              <a:spcAft>
                <a:spcPts val="0"/>
              </a:spcAft>
              <a:buSzPts val="1400"/>
              <a:buChar char="○"/>
              <a:defRPr/>
            </a:lvl8pPr>
            <a:lvl9pPr marR="0" lvl="8" algn="l" rtl="0">
              <a:lnSpc>
                <a:spcPct val="100000"/>
              </a:lnSpc>
              <a:spcBef>
                <a:spcPts val="0"/>
              </a:spcBef>
              <a:spcAft>
                <a:spcPts val="0"/>
              </a:spcAft>
              <a:buSzPts val="1400"/>
              <a:buChar char="■"/>
              <a:defRPr/>
            </a:lvl9pPr>
          </a:lstStyle>
          <a:p>
            <a:endParaRPr/>
          </a:p>
        </p:txBody>
      </p:sp>
      <p:sp>
        <p:nvSpPr>
          <p:cNvPr id="81" name="Google Shape;81;p16"/>
          <p:cNvSpPr txBox="1">
            <a:spLocks noGrp="1"/>
          </p:cNvSpPr>
          <p:nvPr>
            <p:ph type="sldNum" idx="12"/>
          </p:nvPr>
        </p:nvSpPr>
        <p:spPr>
          <a:xfrm>
            <a:off x="40560625" y="3886200"/>
            <a:ext cx="2416200" cy="1440000"/>
          </a:xfrm>
          <a:prstGeom prst="rect">
            <a:avLst/>
          </a:prstGeom>
          <a:noFill/>
          <a:ln>
            <a:noFill/>
          </a:ln>
        </p:spPr>
        <p:txBody>
          <a:bodyPr spcFirstLastPara="1" wrap="square" lIns="402250" tIns="201125" rIns="402250" bIns="201125" anchor="b" anchorCtr="0">
            <a:noAutofit/>
          </a:bodyPr>
          <a:lstStyle>
            <a:lvl1pPr marL="0" marR="0" lvl="0"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1pPr>
            <a:lvl2pPr marL="0" marR="0" lvl="1"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2pPr>
            <a:lvl3pPr marL="0" marR="0" lvl="2"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3pPr>
            <a:lvl4pPr marL="0" marR="0" lvl="3"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4pPr>
            <a:lvl5pPr marL="0" marR="0" lvl="4"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5pPr>
            <a:lvl6pPr marL="0" marR="0" lvl="5"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6pPr>
            <a:lvl7pPr marL="0" marR="0" lvl="6"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7pPr>
            <a:lvl8pPr marL="0" marR="0" lvl="7"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8pPr>
            <a:lvl9pPr marL="0" marR="0" lvl="8"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2193925" y="1287463"/>
            <a:ext cx="39503400" cy="6714600"/>
          </a:xfrm>
          <a:prstGeom prst="rect">
            <a:avLst/>
          </a:prstGeom>
          <a:noFill/>
          <a:ln>
            <a:noFill/>
          </a:ln>
        </p:spPr>
        <p:txBody>
          <a:bodyPr spcFirstLastPara="1" wrap="square" lIns="83750" tIns="83750" rIns="83750" bIns="83750" anchor="ctr" anchorCtr="0">
            <a:noAutofit/>
          </a:bodyPr>
          <a:lstStyle>
            <a:lvl1pPr lvl="0" algn="l" rtl="0">
              <a:lnSpc>
                <a:spcPct val="100000"/>
              </a:lnSpc>
              <a:spcBef>
                <a:spcPts val="0"/>
              </a:spcBef>
              <a:spcAft>
                <a:spcPts val="0"/>
              </a:spcAft>
              <a:buSzPts val="1400"/>
              <a:buChar char="●"/>
              <a:defRPr/>
            </a:lvl1pPr>
            <a:lvl2pPr lvl="1" algn="l" rtl="0">
              <a:lnSpc>
                <a:spcPct val="100000"/>
              </a:lnSpc>
              <a:spcBef>
                <a:spcPts val="0"/>
              </a:spcBef>
              <a:spcAft>
                <a:spcPts val="0"/>
              </a:spcAft>
              <a:buSzPts val="1400"/>
              <a:buChar char="○"/>
              <a:defRPr/>
            </a:lvl2pPr>
            <a:lvl3pPr lvl="2" algn="l" rtl="0">
              <a:lnSpc>
                <a:spcPct val="100000"/>
              </a:lnSpc>
              <a:spcBef>
                <a:spcPts val="0"/>
              </a:spcBef>
              <a:spcAft>
                <a:spcPts val="0"/>
              </a:spcAft>
              <a:buSzPts val="1400"/>
              <a:buChar char="■"/>
              <a:defRPr/>
            </a:lvl3pPr>
            <a:lvl4pPr lvl="3" algn="l" rtl="0">
              <a:lnSpc>
                <a:spcPct val="100000"/>
              </a:lnSpc>
              <a:spcBef>
                <a:spcPts val="0"/>
              </a:spcBef>
              <a:spcAft>
                <a:spcPts val="0"/>
              </a:spcAft>
              <a:buSzPts val="1400"/>
              <a:buChar char="●"/>
              <a:defRPr/>
            </a:lvl4pPr>
            <a:lvl5pPr lvl="4" algn="l" rtl="0">
              <a:lnSpc>
                <a:spcPct val="100000"/>
              </a:lnSpc>
              <a:spcBef>
                <a:spcPts val="0"/>
              </a:spcBef>
              <a:spcAft>
                <a:spcPts val="0"/>
              </a:spcAft>
              <a:buSzPts val="1400"/>
              <a:buChar char="○"/>
              <a:defRPr/>
            </a:lvl5pPr>
            <a:lvl6pPr lvl="5" algn="l" rtl="0">
              <a:lnSpc>
                <a:spcPct val="100000"/>
              </a:lnSpc>
              <a:spcBef>
                <a:spcPts val="0"/>
              </a:spcBef>
              <a:spcAft>
                <a:spcPts val="0"/>
              </a:spcAft>
              <a:buSzPts val="1400"/>
              <a:buChar char="■"/>
              <a:defRPr/>
            </a:lvl6pPr>
            <a:lvl7pPr lvl="6" algn="l" rtl="0">
              <a:lnSpc>
                <a:spcPct val="100000"/>
              </a:lnSpc>
              <a:spcBef>
                <a:spcPts val="0"/>
              </a:spcBef>
              <a:spcAft>
                <a:spcPts val="0"/>
              </a:spcAft>
              <a:buSzPts val="1400"/>
              <a:buChar char="●"/>
              <a:defRPr/>
            </a:lvl7pPr>
            <a:lvl8pPr lvl="7" algn="l" rtl="0">
              <a:lnSpc>
                <a:spcPct val="100000"/>
              </a:lnSpc>
              <a:spcBef>
                <a:spcPts val="0"/>
              </a:spcBef>
              <a:spcAft>
                <a:spcPts val="0"/>
              </a:spcAft>
              <a:buSzPts val="1400"/>
              <a:buChar char="○"/>
              <a:defRPr/>
            </a:lvl8pPr>
            <a:lvl9pPr lvl="8" algn="l" rtl="0">
              <a:lnSpc>
                <a:spcPct val="100000"/>
              </a:lnSpc>
              <a:spcBef>
                <a:spcPts val="0"/>
              </a:spcBef>
              <a:spcAft>
                <a:spcPts val="0"/>
              </a:spcAft>
              <a:buSzPts val="1400"/>
              <a:buChar char="■"/>
              <a:defRPr/>
            </a:lvl9pPr>
          </a:lstStyle>
          <a:p>
            <a:endParaRPr/>
          </a:p>
        </p:txBody>
      </p:sp>
      <p:sp>
        <p:nvSpPr>
          <p:cNvPr id="84" name="Google Shape;84;p17"/>
          <p:cNvSpPr txBox="1">
            <a:spLocks noGrp="1"/>
          </p:cNvSpPr>
          <p:nvPr>
            <p:ph type="body" idx="1"/>
          </p:nvPr>
        </p:nvSpPr>
        <p:spPr>
          <a:xfrm>
            <a:off x="2194560" y="8267700"/>
            <a:ext cx="19385400" cy="21725400"/>
          </a:xfrm>
          <a:prstGeom prst="rect">
            <a:avLst/>
          </a:prstGeom>
          <a:noFill/>
          <a:ln>
            <a:noFill/>
          </a:ln>
        </p:spPr>
        <p:txBody>
          <a:bodyPr spcFirstLastPara="1" wrap="square" lIns="83750" tIns="83750" rIns="83750" bIns="83750" anchor="t" anchorCtr="0">
            <a:noAutofit/>
          </a:bodyPr>
          <a:lstStyle>
            <a:lvl1pPr marL="457200" lvl="0" indent="-317500" algn="l" rtl="0">
              <a:lnSpc>
                <a:spcPct val="100000"/>
              </a:lnSpc>
              <a:spcBef>
                <a:spcPts val="2900"/>
              </a:spcBef>
              <a:spcAft>
                <a:spcPts val="0"/>
              </a:spcAft>
              <a:buSzPts val="1400"/>
              <a:buChar char="⦿"/>
              <a:defRPr/>
            </a:lvl1pPr>
            <a:lvl2pPr marL="914400" lvl="1" indent="-317500" algn="l" rtl="0">
              <a:lnSpc>
                <a:spcPct val="100000"/>
              </a:lnSpc>
              <a:spcBef>
                <a:spcPts val="2400"/>
              </a:spcBef>
              <a:spcAft>
                <a:spcPts val="0"/>
              </a:spcAft>
              <a:buSzPts val="1400"/>
              <a:buChar char="›"/>
              <a:defRPr/>
            </a:lvl2pPr>
            <a:lvl3pPr marL="1371600" lvl="2" indent="-317500" algn="l" rtl="0">
              <a:lnSpc>
                <a:spcPct val="100000"/>
              </a:lnSpc>
              <a:spcBef>
                <a:spcPts val="1900"/>
              </a:spcBef>
              <a:spcAft>
                <a:spcPts val="0"/>
              </a:spcAft>
              <a:buSzPts val="1400"/>
              <a:buChar char="⚫"/>
              <a:defRPr/>
            </a:lvl3pPr>
            <a:lvl4pPr marL="1828800" lvl="3" indent="-317500" algn="l" rtl="0">
              <a:lnSpc>
                <a:spcPct val="100000"/>
              </a:lnSpc>
              <a:spcBef>
                <a:spcPts val="1900"/>
              </a:spcBef>
              <a:spcAft>
                <a:spcPts val="0"/>
              </a:spcAft>
              <a:buSzPts val="1400"/>
              <a:buChar char="⚫"/>
              <a:defRPr/>
            </a:lvl4pPr>
            <a:lvl5pPr marL="2286000" lvl="4" indent="-317500" algn="l" rtl="0">
              <a:lnSpc>
                <a:spcPct val="100000"/>
              </a:lnSpc>
              <a:spcBef>
                <a:spcPts val="1400"/>
              </a:spcBef>
              <a:spcAft>
                <a:spcPts val="0"/>
              </a:spcAft>
              <a:buSzPts val="1400"/>
              <a:buChar char="⚫"/>
              <a:defRPr/>
            </a:lvl5pPr>
            <a:lvl6pPr marL="2743200" lvl="5" indent="-317500" algn="l" rtl="0">
              <a:lnSpc>
                <a:spcPct val="100000"/>
              </a:lnSpc>
              <a:spcBef>
                <a:spcPts val="1400"/>
              </a:spcBef>
              <a:spcAft>
                <a:spcPts val="0"/>
              </a:spcAft>
              <a:buSzPts val="1400"/>
              <a:buChar char="⚫"/>
              <a:defRPr/>
            </a:lvl6pPr>
            <a:lvl7pPr marL="3200400" lvl="6" indent="-317500" algn="l" rtl="0">
              <a:lnSpc>
                <a:spcPct val="100000"/>
              </a:lnSpc>
              <a:spcBef>
                <a:spcPts val="1400"/>
              </a:spcBef>
              <a:spcAft>
                <a:spcPts val="0"/>
              </a:spcAft>
              <a:buSzPts val="1400"/>
              <a:buChar char="⚫"/>
              <a:defRPr/>
            </a:lvl7pPr>
            <a:lvl8pPr marL="3657600" lvl="7" indent="-317500" algn="l" rtl="0">
              <a:lnSpc>
                <a:spcPct val="100000"/>
              </a:lnSpc>
              <a:spcBef>
                <a:spcPts val="1400"/>
              </a:spcBef>
              <a:spcAft>
                <a:spcPts val="0"/>
              </a:spcAft>
              <a:buSzPts val="1400"/>
              <a:buChar char="⚫"/>
              <a:defRPr/>
            </a:lvl8pPr>
            <a:lvl9pPr marL="4114800" lvl="8" indent="-317500" algn="l" rtl="0">
              <a:lnSpc>
                <a:spcPct val="100000"/>
              </a:lnSpc>
              <a:spcBef>
                <a:spcPts val="1400"/>
              </a:spcBef>
              <a:spcAft>
                <a:spcPts val="0"/>
              </a:spcAft>
              <a:buSzPts val="1400"/>
              <a:buChar char="⚫"/>
              <a:defRPr/>
            </a:lvl9pPr>
          </a:lstStyle>
          <a:p>
            <a:endParaRPr/>
          </a:p>
        </p:txBody>
      </p:sp>
      <p:sp>
        <p:nvSpPr>
          <p:cNvPr id="85" name="Google Shape;85;p17"/>
          <p:cNvSpPr txBox="1">
            <a:spLocks noGrp="1"/>
          </p:cNvSpPr>
          <p:nvPr>
            <p:ph type="body" idx="2"/>
          </p:nvPr>
        </p:nvSpPr>
        <p:spPr>
          <a:xfrm>
            <a:off x="22311359" y="8267700"/>
            <a:ext cx="19385400" cy="21725400"/>
          </a:xfrm>
          <a:prstGeom prst="rect">
            <a:avLst/>
          </a:prstGeom>
          <a:noFill/>
          <a:ln>
            <a:noFill/>
          </a:ln>
        </p:spPr>
        <p:txBody>
          <a:bodyPr spcFirstLastPara="1" wrap="square" lIns="83750" tIns="83750" rIns="83750" bIns="83750" anchor="t" anchorCtr="0">
            <a:noAutofit/>
          </a:bodyPr>
          <a:lstStyle>
            <a:lvl1pPr marL="457200" lvl="0" indent="-317500" algn="l" rtl="0">
              <a:lnSpc>
                <a:spcPct val="100000"/>
              </a:lnSpc>
              <a:spcBef>
                <a:spcPts val="2900"/>
              </a:spcBef>
              <a:spcAft>
                <a:spcPts val="0"/>
              </a:spcAft>
              <a:buSzPts val="1400"/>
              <a:buChar char="⦿"/>
              <a:defRPr/>
            </a:lvl1pPr>
            <a:lvl2pPr marL="914400" lvl="1" indent="-317500" algn="l" rtl="0">
              <a:lnSpc>
                <a:spcPct val="100000"/>
              </a:lnSpc>
              <a:spcBef>
                <a:spcPts val="2400"/>
              </a:spcBef>
              <a:spcAft>
                <a:spcPts val="0"/>
              </a:spcAft>
              <a:buSzPts val="1400"/>
              <a:buChar char="›"/>
              <a:defRPr/>
            </a:lvl2pPr>
            <a:lvl3pPr marL="1371600" lvl="2" indent="-317500" algn="l" rtl="0">
              <a:lnSpc>
                <a:spcPct val="100000"/>
              </a:lnSpc>
              <a:spcBef>
                <a:spcPts val="1900"/>
              </a:spcBef>
              <a:spcAft>
                <a:spcPts val="0"/>
              </a:spcAft>
              <a:buSzPts val="1400"/>
              <a:buChar char="⚫"/>
              <a:defRPr/>
            </a:lvl3pPr>
            <a:lvl4pPr marL="1828800" lvl="3" indent="-317500" algn="l" rtl="0">
              <a:lnSpc>
                <a:spcPct val="100000"/>
              </a:lnSpc>
              <a:spcBef>
                <a:spcPts val="1900"/>
              </a:spcBef>
              <a:spcAft>
                <a:spcPts val="0"/>
              </a:spcAft>
              <a:buSzPts val="1400"/>
              <a:buChar char="⚫"/>
              <a:defRPr/>
            </a:lvl4pPr>
            <a:lvl5pPr marL="2286000" lvl="4" indent="-317500" algn="l" rtl="0">
              <a:lnSpc>
                <a:spcPct val="100000"/>
              </a:lnSpc>
              <a:spcBef>
                <a:spcPts val="1400"/>
              </a:spcBef>
              <a:spcAft>
                <a:spcPts val="0"/>
              </a:spcAft>
              <a:buSzPts val="1400"/>
              <a:buChar char="⚫"/>
              <a:defRPr/>
            </a:lvl5pPr>
            <a:lvl6pPr marL="2743200" lvl="5" indent="-317500" algn="l" rtl="0">
              <a:lnSpc>
                <a:spcPct val="100000"/>
              </a:lnSpc>
              <a:spcBef>
                <a:spcPts val="1400"/>
              </a:spcBef>
              <a:spcAft>
                <a:spcPts val="0"/>
              </a:spcAft>
              <a:buSzPts val="1400"/>
              <a:buChar char="⚫"/>
              <a:defRPr/>
            </a:lvl6pPr>
            <a:lvl7pPr marL="3200400" lvl="6" indent="-317500" algn="l" rtl="0">
              <a:lnSpc>
                <a:spcPct val="100000"/>
              </a:lnSpc>
              <a:spcBef>
                <a:spcPts val="1400"/>
              </a:spcBef>
              <a:spcAft>
                <a:spcPts val="0"/>
              </a:spcAft>
              <a:buSzPts val="1400"/>
              <a:buChar char="⚫"/>
              <a:defRPr/>
            </a:lvl7pPr>
            <a:lvl8pPr marL="3657600" lvl="7" indent="-317500" algn="l" rtl="0">
              <a:lnSpc>
                <a:spcPct val="100000"/>
              </a:lnSpc>
              <a:spcBef>
                <a:spcPts val="1400"/>
              </a:spcBef>
              <a:spcAft>
                <a:spcPts val="0"/>
              </a:spcAft>
              <a:buSzPts val="1400"/>
              <a:buChar char="⚫"/>
              <a:defRPr/>
            </a:lvl8pPr>
            <a:lvl9pPr marL="4114800" lvl="8" indent="-317500" algn="l" rtl="0">
              <a:lnSpc>
                <a:spcPct val="100000"/>
              </a:lnSpc>
              <a:spcBef>
                <a:spcPts val="1400"/>
              </a:spcBef>
              <a:spcAft>
                <a:spcPts val="0"/>
              </a:spcAft>
              <a:buSzPts val="1400"/>
              <a:buChar char="⚫"/>
              <a:defRPr/>
            </a:lvl9pPr>
          </a:lstStyle>
          <a:p>
            <a:endParaRPr/>
          </a:p>
        </p:txBody>
      </p:sp>
      <p:sp>
        <p:nvSpPr>
          <p:cNvPr id="86" name="Google Shape;86;p17"/>
          <p:cNvSpPr txBox="1">
            <a:spLocks noGrp="1"/>
          </p:cNvSpPr>
          <p:nvPr>
            <p:ph type="dt" idx="10"/>
          </p:nvPr>
        </p:nvSpPr>
        <p:spPr>
          <a:xfrm>
            <a:off x="22996525" y="31111825"/>
            <a:ext cx="10242600" cy="1447200"/>
          </a:xfrm>
          <a:prstGeom prst="rect">
            <a:avLst/>
          </a:prstGeom>
          <a:noFill/>
          <a:ln>
            <a:noFill/>
          </a:ln>
        </p:spPr>
        <p:txBody>
          <a:bodyPr spcFirstLastPara="1" wrap="square" lIns="83750" tIns="83750" rIns="83750" bIns="83750" anchor="b" anchorCtr="0">
            <a:noAutofit/>
          </a:bodyPr>
          <a:lstStyle>
            <a:lvl1pPr marR="0" lvl="0" algn="l" rtl="0">
              <a:lnSpc>
                <a:spcPct val="100000"/>
              </a:lnSpc>
              <a:spcBef>
                <a:spcPts val="0"/>
              </a:spcBef>
              <a:spcAft>
                <a:spcPts val="0"/>
              </a:spcAft>
              <a:buSzPts val="1400"/>
              <a:buChar char="●"/>
              <a:defRPr/>
            </a:lvl1pPr>
            <a:lvl2pPr marR="0" lvl="1" algn="l" rtl="0">
              <a:lnSpc>
                <a:spcPct val="100000"/>
              </a:lnSpc>
              <a:spcBef>
                <a:spcPts val="0"/>
              </a:spcBef>
              <a:spcAft>
                <a:spcPts val="0"/>
              </a:spcAft>
              <a:buSzPts val="1400"/>
              <a:buChar char="○"/>
              <a:defRPr/>
            </a:lvl2pPr>
            <a:lvl3pPr marR="0" lvl="2" algn="l" rtl="0">
              <a:lnSpc>
                <a:spcPct val="100000"/>
              </a:lnSpc>
              <a:spcBef>
                <a:spcPts val="0"/>
              </a:spcBef>
              <a:spcAft>
                <a:spcPts val="0"/>
              </a:spcAft>
              <a:buSzPts val="1400"/>
              <a:buChar char="■"/>
              <a:defRPr/>
            </a:lvl3pPr>
            <a:lvl4pPr marR="0" lvl="3" algn="l" rtl="0">
              <a:lnSpc>
                <a:spcPct val="100000"/>
              </a:lnSpc>
              <a:spcBef>
                <a:spcPts val="0"/>
              </a:spcBef>
              <a:spcAft>
                <a:spcPts val="0"/>
              </a:spcAft>
              <a:buSzPts val="1400"/>
              <a:buChar char="●"/>
              <a:defRPr/>
            </a:lvl4pPr>
            <a:lvl5pPr marR="0" lvl="4" algn="l" rtl="0">
              <a:lnSpc>
                <a:spcPct val="100000"/>
              </a:lnSpc>
              <a:spcBef>
                <a:spcPts val="0"/>
              </a:spcBef>
              <a:spcAft>
                <a:spcPts val="0"/>
              </a:spcAft>
              <a:buSzPts val="1400"/>
              <a:buChar char="○"/>
              <a:defRPr/>
            </a:lvl5pPr>
            <a:lvl6pPr marR="0" lvl="5" algn="l" rtl="0">
              <a:lnSpc>
                <a:spcPct val="100000"/>
              </a:lnSpc>
              <a:spcBef>
                <a:spcPts val="0"/>
              </a:spcBef>
              <a:spcAft>
                <a:spcPts val="0"/>
              </a:spcAft>
              <a:buSzPts val="1400"/>
              <a:buChar char="■"/>
              <a:defRPr/>
            </a:lvl6pPr>
            <a:lvl7pPr marR="0" lvl="6" algn="l" rtl="0">
              <a:lnSpc>
                <a:spcPct val="100000"/>
              </a:lnSpc>
              <a:spcBef>
                <a:spcPts val="0"/>
              </a:spcBef>
              <a:spcAft>
                <a:spcPts val="0"/>
              </a:spcAft>
              <a:buSzPts val="1400"/>
              <a:buChar char="●"/>
              <a:defRPr/>
            </a:lvl7pPr>
            <a:lvl8pPr marR="0" lvl="7" algn="l" rtl="0">
              <a:lnSpc>
                <a:spcPct val="100000"/>
              </a:lnSpc>
              <a:spcBef>
                <a:spcPts val="0"/>
              </a:spcBef>
              <a:spcAft>
                <a:spcPts val="0"/>
              </a:spcAft>
              <a:buSzPts val="1400"/>
              <a:buChar char="○"/>
              <a:defRPr/>
            </a:lvl8pPr>
            <a:lvl9pPr marR="0" lvl="8" algn="l" rtl="0">
              <a:lnSpc>
                <a:spcPct val="100000"/>
              </a:lnSpc>
              <a:spcBef>
                <a:spcPts val="0"/>
              </a:spcBef>
              <a:spcAft>
                <a:spcPts val="0"/>
              </a:spcAft>
              <a:buSzPts val="1400"/>
              <a:buChar char="■"/>
              <a:defRPr/>
            </a:lvl9pPr>
          </a:lstStyle>
          <a:p>
            <a:endParaRPr/>
          </a:p>
        </p:txBody>
      </p:sp>
      <p:sp>
        <p:nvSpPr>
          <p:cNvPr id="87" name="Google Shape;87;p17"/>
          <p:cNvSpPr txBox="1">
            <a:spLocks noGrp="1"/>
          </p:cNvSpPr>
          <p:nvPr>
            <p:ph type="ftr" idx="11"/>
          </p:nvPr>
        </p:nvSpPr>
        <p:spPr>
          <a:xfrm>
            <a:off x="2193925" y="31111825"/>
            <a:ext cx="20445000" cy="1447200"/>
          </a:xfrm>
          <a:prstGeom prst="rect">
            <a:avLst/>
          </a:prstGeom>
          <a:noFill/>
          <a:ln>
            <a:noFill/>
          </a:ln>
        </p:spPr>
        <p:txBody>
          <a:bodyPr spcFirstLastPara="1" wrap="square" lIns="83750" tIns="83750" rIns="83750" bIns="83750" anchor="b" anchorCtr="0">
            <a:noAutofit/>
          </a:bodyPr>
          <a:lstStyle>
            <a:lvl1pPr marR="0" lvl="0" algn="r" rtl="0">
              <a:lnSpc>
                <a:spcPct val="100000"/>
              </a:lnSpc>
              <a:spcBef>
                <a:spcPts val="0"/>
              </a:spcBef>
              <a:spcAft>
                <a:spcPts val="0"/>
              </a:spcAft>
              <a:buSzPts val="1400"/>
              <a:buChar char="●"/>
              <a:defRPr/>
            </a:lvl1pPr>
            <a:lvl2pPr marR="0" lvl="1" algn="l" rtl="0">
              <a:lnSpc>
                <a:spcPct val="100000"/>
              </a:lnSpc>
              <a:spcBef>
                <a:spcPts val="0"/>
              </a:spcBef>
              <a:spcAft>
                <a:spcPts val="0"/>
              </a:spcAft>
              <a:buSzPts val="1400"/>
              <a:buChar char="○"/>
              <a:defRPr/>
            </a:lvl2pPr>
            <a:lvl3pPr marR="0" lvl="2" algn="l" rtl="0">
              <a:lnSpc>
                <a:spcPct val="100000"/>
              </a:lnSpc>
              <a:spcBef>
                <a:spcPts val="0"/>
              </a:spcBef>
              <a:spcAft>
                <a:spcPts val="0"/>
              </a:spcAft>
              <a:buSzPts val="1400"/>
              <a:buChar char="■"/>
              <a:defRPr/>
            </a:lvl3pPr>
            <a:lvl4pPr marR="0" lvl="3" algn="l" rtl="0">
              <a:lnSpc>
                <a:spcPct val="100000"/>
              </a:lnSpc>
              <a:spcBef>
                <a:spcPts val="0"/>
              </a:spcBef>
              <a:spcAft>
                <a:spcPts val="0"/>
              </a:spcAft>
              <a:buSzPts val="1400"/>
              <a:buChar char="●"/>
              <a:defRPr/>
            </a:lvl4pPr>
            <a:lvl5pPr marR="0" lvl="4" algn="l" rtl="0">
              <a:lnSpc>
                <a:spcPct val="100000"/>
              </a:lnSpc>
              <a:spcBef>
                <a:spcPts val="0"/>
              </a:spcBef>
              <a:spcAft>
                <a:spcPts val="0"/>
              </a:spcAft>
              <a:buSzPts val="1400"/>
              <a:buChar char="○"/>
              <a:defRPr/>
            </a:lvl5pPr>
            <a:lvl6pPr marR="0" lvl="5" algn="l" rtl="0">
              <a:lnSpc>
                <a:spcPct val="100000"/>
              </a:lnSpc>
              <a:spcBef>
                <a:spcPts val="0"/>
              </a:spcBef>
              <a:spcAft>
                <a:spcPts val="0"/>
              </a:spcAft>
              <a:buSzPts val="1400"/>
              <a:buChar char="■"/>
              <a:defRPr/>
            </a:lvl6pPr>
            <a:lvl7pPr marR="0" lvl="6" algn="l" rtl="0">
              <a:lnSpc>
                <a:spcPct val="100000"/>
              </a:lnSpc>
              <a:spcBef>
                <a:spcPts val="0"/>
              </a:spcBef>
              <a:spcAft>
                <a:spcPts val="0"/>
              </a:spcAft>
              <a:buSzPts val="1400"/>
              <a:buChar char="●"/>
              <a:defRPr/>
            </a:lvl7pPr>
            <a:lvl8pPr marR="0" lvl="7" algn="l" rtl="0">
              <a:lnSpc>
                <a:spcPct val="100000"/>
              </a:lnSpc>
              <a:spcBef>
                <a:spcPts val="0"/>
              </a:spcBef>
              <a:spcAft>
                <a:spcPts val="0"/>
              </a:spcAft>
              <a:buSzPts val="1400"/>
              <a:buChar char="○"/>
              <a:defRPr/>
            </a:lvl8pPr>
            <a:lvl9pPr marR="0" lvl="8" algn="l" rtl="0">
              <a:lnSpc>
                <a:spcPct val="100000"/>
              </a:lnSpc>
              <a:spcBef>
                <a:spcPts val="0"/>
              </a:spcBef>
              <a:spcAft>
                <a:spcPts val="0"/>
              </a:spcAft>
              <a:buSzPts val="1400"/>
              <a:buChar char="■"/>
              <a:defRPr/>
            </a:lvl9pPr>
          </a:lstStyle>
          <a:p>
            <a:endParaRPr/>
          </a:p>
        </p:txBody>
      </p:sp>
      <p:sp>
        <p:nvSpPr>
          <p:cNvPr id="88" name="Google Shape;88;p17"/>
          <p:cNvSpPr txBox="1">
            <a:spLocks noGrp="1"/>
          </p:cNvSpPr>
          <p:nvPr>
            <p:ph type="sldNum" idx="12"/>
          </p:nvPr>
        </p:nvSpPr>
        <p:spPr>
          <a:xfrm>
            <a:off x="36431537" y="31111825"/>
            <a:ext cx="2415000" cy="1447200"/>
          </a:xfrm>
          <a:prstGeom prst="rect">
            <a:avLst/>
          </a:prstGeom>
          <a:noFill/>
          <a:ln>
            <a:noFill/>
          </a:ln>
        </p:spPr>
        <p:txBody>
          <a:bodyPr spcFirstLastPara="1" wrap="square" lIns="402250" tIns="201125" rIns="402250" bIns="201125" anchor="b" anchorCtr="0">
            <a:noAutofit/>
          </a:bodyPr>
          <a:lstStyle>
            <a:lvl1pPr marL="0" marR="0" lvl="0"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1pPr>
            <a:lvl2pPr marL="0" marR="0" lvl="1"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2pPr>
            <a:lvl3pPr marL="0" marR="0" lvl="2"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3pPr>
            <a:lvl4pPr marL="0" marR="0" lvl="3"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4pPr>
            <a:lvl5pPr marL="0" marR="0" lvl="4"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5pPr>
            <a:lvl6pPr marL="0" marR="0" lvl="5"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6pPr>
            <a:lvl7pPr marL="0" marR="0" lvl="6"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7pPr>
            <a:lvl8pPr marL="0" marR="0" lvl="7"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8pPr>
            <a:lvl9pPr marL="0" marR="0" lvl="8"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rot="-5400000">
            <a:off x="-11017600" y="13604641"/>
            <a:ext cx="29538600" cy="5120700"/>
          </a:xfrm>
          <a:prstGeom prst="rect">
            <a:avLst/>
          </a:prstGeom>
          <a:noFill/>
          <a:ln>
            <a:noFill/>
          </a:ln>
        </p:spPr>
        <p:txBody>
          <a:bodyPr spcFirstLastPara="1" wrap="square" lIns="83750" tIns="83750" rIns="83750" bIns="83750" anchor="b" anchorCtr="0">
            <a:noAutofit/>
          </a:bodyPr>
          <a:lstStyle>
            <a:lvl1pPr lvl="0" algn="ctr" rtl="0">
              <a:lnSpc>
                <a:spcPct val="100000"/>
              </a:lnSpc>
              <a:spcBef>
                <a:spcPts val="0"/>
              </a:spcBef>
              <a:spcAft>
                <a:spcPts val="0"/>
              </a:spcAft>
              <a:buSzPts val="1400"/>
              <a:buChar char="●"/>
              <a:defRPr/>
            </a:lvl1pPr>
            <a:lvl2pPr lvl="1" algn="l" rtl="0">
              <a:lnSpc>
                <a:spcPct val="100000"/>
              </a:lnSpc>
              <a:spcBef>
                <a:spcPts val="0"/>
              </a:spcBef>
              <a:spcAft>
                <a:spcPts val="0"/>
              </a:spcAft>
              <a:buSzPts val="1400"/>
              <a:buChar char="○"/>
              <a:defRPr/>
            </a:lvl2pPr>
            <a:lvl3pPr lvl="2" algn="l" rtl="0">
              <a:lnSpc>
                <a:spcPct val="100000"/>
              </a:lnSpc>
              <a:spcBef>
                <a:spcPts val="0"/>
              </a:spcBef>
              <a:spcAft>
                <a:spcPts val="0"/>
              </a:spcAft>
              <a:buSzPts val="1400"/>
              <a:buChar char="■"/>
              <a:defRPr/>
            </a:lvl3pPr>
            <a:lvl4pPr lvl="3" algn="l" rtl="0">
              <a:lnSpc>
                <a:spcPct val="100000"/>
              </a:lnSpc>
              <a:spcBef>
                <a:spcPts val="0"/>
              </a:spcBef>
              <a:spcAft>
                <a:spcPts val="0"/>
              </a:spcAft>
              <a:buSzPts val="1400"/>
              <a:buChar char="●"/>
              <a:defRPr/>
            </a:lvl4pPr>
            <a:lvl5pPr lvl="4" algn="l" rtl="0">
              <a:lnSpc>
                <a:spcPct val="100000"/>
              </a:lnSpc>
              <a:spcBef>
                <a:spcPts val="0"/>
              </a:spcBef>
              <a:spcAft>
                <a:spcPts val="0"/>
              </a:spcAft>
              <a:buSzPts val="1400"/>
              <a:buChar char="○"/>
              <a:defRPr/>
            </a:lvl5pPr>
            <a:lvl6pPr lvl="5" algn="l" rtl="0">
              <a:lnSpc>
                <a:spcPct val="100000"/>
              </a:lnSpc>
              <a:spcBef>
                <a:spcPts val="0"/>
              </a:spcBef>
              <a:spcAft>
                <a:spcPts val="0"/>
              </a:spcAft>
              <a:buSzPts val="1400"/>
              <a:buChar char="■"/>
              <a:defRPr/>
            </a:lvl6pPr>
            <a:lvl7pPr lvl="6" algn="l" rtl="0">
              <a:lnSpc>
                <a:spcPct val="100000"/>
              </a:lnSpc>
              <a:spcBef>
                <a:spcPts val="0"/>
              </a:spcBef>
              <a:spcAft>
                <a:spcPts val="0"/>
              </a:spcAft>
              <a:buSzPts val="1400"/>
              <a:buChar char="●"/>
              <a:defRPr/>
            </a:lvl7pPr>
            <a:lvl8pPr lvl="7" algn="l" rtl="0">
              <a:lnSpc>
                <a:spcPct val="100000"/>
              </a:lnSpc>
              <a:spcBef>
                <a:spcPts val="0"/>
              </a:spcBef>
              <a:spcAft>
                <a:spcPts val="0"/>
              </a:spcAft>
              <a:buSzPts val="1400"/>
              <a:buChar char="○"/>
              <a:defRPr/>
            </a:lvl8pPr>
            <a:lvl9pPr lvl="8" algn="l" rtl="0">
              <a:lnSpc>
                <a:spcPct val="100000"/>
              </a:lnSpc>
              <a:spcBef>
                <a:spcPts val="0"/>
              </a:spcBef>
              <a:spcAft>
                <a:spcPts val="0"/>
              </a:spcAft>
              <a:buSzPts val="1400"/>
              <a:buChar char="■"/>
              <a:defRPr/>
            </a:lvl9pPr>
          </a:lstStyle>
          <a:p>
            <a:endParaRPr/>
          </a:p>
        </p:txBody>
      </p:sp>
      <p:sp>
        <p:nvSpPr>
          <p:cNvPr id="91" name="Google Shape;91;p18"/>
          <p:cNvSpPr txBox="1">
            <a:spLocks noGrp="1"/>
          </p:cNvSpPr>
          <p:nvPr>
            <p:ph type="body" idx="1"/>
          </p:nvPr>
        </p:nvSpPr>
        <p:spPr>
          <a:xfrm rot="-5400000">
            <a:off x="704279" y="7242459"/>
            <a:ext cx="14484900" cy="2789400"/>
          </a:xfrm>
          <a:prstGeom prst="rect">
            <a:avLst/>
          </a:prstGeom>
          <a:solidFill>
            <a:schemeClr val="lt1"/>
          </a:solidFill>
          <a:ln>
            <a:noFill/>
          </a:ln>
        </p:spPr>
        <p:txBody>
          <a:bodyPr spcFirstLastPara="1" wrap="square" lIns="83750" tIns="83750" rIns="83750" bIns="83750" anchor="ctr" anchorCtr="0">
            <a:noAutofit/>
          </a:bodyPr>
          <a:lstStyle>
            <a:lvl1pPr marL="457200" lvl="0" indent="-228600" algn="ctr" rtl="0">
              <a:lnSpc>
                <a:spcPct val="100000"/>
              </a:lnSpc>
              <a:spcBef>
                <a:spcPts val="2900"/>
              </a:spcBef>
              <a:spcAft>
                <a:spcPts val="0"/>
              </a:spcAft>
              <a:buClr>
                <a:schemeClr val="dk1"/>
              </a:buClr>
              <a:buSzPts val="1400"/>
              <a:buFont typeface="Questrial"/>
              <a:buNone/>
              <a:defRPr/>
            </a:lvl1pPr>
            <a:lvl2pPr marL="914400" lvl="1" indent="-228600" algn="l" rtl="0">
              <a:lnSpc>
                <a:spcPct val="100000"/>
              </a:lnSpc>
              <a:spcBef>
                <a:spcPts val="2400"/>
              </a:spcBef>
              <a:spcAft>
                <a:spcPts val="0"/>
              </a:spcAft>
              <a:buSzPts val="1400"/>
              <a:buFont typeface="Questrial"/>
              <a:buNone/>
              <a:defRPr/>
            </a:lvl2pPr>
            <a:lvl3pPr marL="1371600" lvl="2" indent="-228600" algn="l" rtl="0">
              <a:lnSpc>
                <a:spcPct val="100000"/>
              </a:lnSpc>
              <a:spcBef>
                <a:spcPts val="1900"/>
              </a:spcBef>
              <a:spcAft>
                <a:spcPts val="0"/>
              </a:spcAft>
              <a:buSzPts val="1400"/>
              <a:buFont typeface="Questrial"/>
              <a:buNone/>
              <a:defRPr/>
            </a:lvl3pPr>
            <a:lvl4pPr marL="1828800" lvl="3" indent="-228600" algn="l" rtl="0">
              <a:lnSpc>
                <a:spcPct val="100000"/>
              </a:lnSpc>
              <a:spcBef>
                <a:spcPts val="1900"/>
              </a:spcBef>
              <a:spcAft>
                <a:spcPts val="0"/>
              </a:spcAft>
              <a:buSzPts val="1400"/>
              <a:buFont typeface="Questrial"/>
              <a:buNone/>
              <a:defRPr/>
            </a:lvl4pPr>
            <a:lvl5pPr marL="2286000" lvl="4" indent="-228600" algn="l" rtl="0">
              <a:lnSpc>
                <a:spcPct val="100000"/>
              </a:lnSpc>
              <a:spcBef>
                <a:spcPts val="1400"/>
              </a:spcBef>
              <a:spcAft>
                <a:spcPts val="0"/>
              </a:spcAft>
              <a:buSzPts val="1400"/>
              <a:buFont typeface="Questrial"/>
              <a:buNone/>
              <a:defRPr/>
            </a:lvl5pPr>
            <a:lvl6pPr marL="2743200" lvl="5" indent="-317500" algn="l" rtl="0">
              <a:lnSpc>
                <a:spcPct val="100000"/>
              </a:lnSpc>
              <a:spcBef>
                <a:spcPts val="1400"/>
              </a:spcBef>
              <a:spcAft>
                <a:spcPts val="0"/>
              </a:spcAft>
              <a:buSzPts val="1400"/>
              <a:buChar char="⚫"/>
              <a:defRPr/>
            </a:lvl6pPr>
            <a:lvl7pPr marL="3200400" lvl="6" indent="-317500" algn="l" rtl="0">
              <a:lnSpc>
                <a:spcPct val="100000"/>
              </a:lnSpc>
              <a:spcBef>
                <a:spcPts val="1400"/>
              </a:spcBef>
              <a:spcAft>
                <a:spcPts val="0"/>
              </a:spcAft>
              <a:buSzPts val="1400"/>
              <a:buChar char="⚫"/>
              <a:defRPr/>
            </a:lvl7pPr>
            <a:lvl8pPr marL="3657600" lvl="7" indent="-317500" algn="l" rtl="0">
              <a:lnSpc>
                <a:spcPct val="100000"/>
              </a:lnSpc>
              <a:spcBef>
                <a:spcPts val="1400"/>
              </a:spcBef>
              <a:spcAft>
                <a:spcPts val="0"/>
              </a:spcAft>
              <a:buSzPts val="1400"/>
              <a:buChar char="⚫"/>
              <a:defRPr/>
            </a:lvl8pPr>
            <a:lvl9pPr marL="4114800" lvl="8" indent="-317500" algn="l" rtl="0">
              <a:lnSpc>
                <a:spcPct val="100000"/>
              </a:lnSpc>
              <a:spcBef>
                <a:spcPts val="1400"/>
              </a:spcBef>
              <a:spcAft>
                <a:spcPts val="0"/>
              </a:spcAft>
              <a:buSzPts val="1400"/>
              <a:buChar char="⚫"/>
              <a:defRPr/>
            </a:lvl9pPr>
          </a:lstStyle>
          <a:p>
            <a:endParaRPr/>
          </a:p>
        </p:txBody>
      </p:sp>
      <p:sp>
        <p:nvSpPr>
          <p:cNvPr id="92" name="Google Shape;92;p18"/>
          <p:cNvSpPr txBox="1">
            <a:spLocks noGrp="1"/>
          </p:cNvSpPr>
          <p:nvPr>
            <p:ph type="body" idx="2"/>
          </p:nvPr>
        </p:nvSpPr>
        <p:spPr>
          <a:xfrm rot="-5400000">
            <a:off x="704279" y="22297141"/>
            <a:ext cx="14484900" cy="2789400"/>
          </a:xfrm>
          <a:prstGeom prst="rect">
            <a:avLst/>
          </a:prstGeom>
          <a:solidFill>
            <a:schemeClr val="lt1"/>
          </a:solidFill>
          <a:ln>
            <a:noFill/>
          </a:ln>
        </p:spPr>
        <p:txBody>
          <a:bodyPr spcFirstLastPara="1" wrap="square" lIns="83750" tIns="83750" rIns="83750" bIns="83750" anchor="ctr" anchorCtr="0">
            <a:noAutofit/>
          </a:bodyPr>
          <a:lstStyle>
            <a:lvl1pPr marL="457200" lvl="0" indent="-228600" algn="ctr" rtl="0">
              <a:lnSpc>
                <a:spcPct val="100000"/>
              </a:lnSpc>
              <a:spcBef>
                <a:spcPts val="2900"/>
              </a:spcBef>
              <a:spcAft>
                <a:spcPts val="0"/>
              </a:spcAft>
              <a:buClr>
                <a:schemeClr val="dk1"/>
              </a:buClr>
              <a:buSzPts val="1400"/>
              <a:buFont typeface="Questrial"/>
              <a:buNone/>
              <a:defRPr/>
            </a:lvl1pPr>
            <a:lvl2pPr marL="914400" lvl="1" indent="-228600" algn="l" rtl="0">
              <a:lnSpc>
                <a:spcPct val="100000"/>
              </a:lnSpc>
              <a:spcBef>
                <a:spcPts val="2400"/>
              </a:spcBef>
              <a:spcAft>
                <a:spcPts val="0"/>
              </a:spcAft>
              <a:buSzPts val="1400"/>
              <a:buFont typeface="Questrial"/>
              <a:buNone/>
              <a:defRPr/>
            </a:lvl2pPr>
            <a:lvl3pPr marL="1371600" lvl="2" indent="-228600" algn="l" rtl="0">
              <a:lnSpc>
                <a:spcPct val="100000"/>
              </a:lnSpc>
              <a:spcBef>
                <a:spcPts val="1900"/>
              </a:spcBef>
              <a:spcAft>
                <a:spcPts val="0"/>
              </a:spcAft>
              <a:buSzPts val="1400"/>
              <a:buFont typeface="Questrial"/>
              <a:buNone/>
              <a:defRPr/>
            </a:lvl3pPr>
            <a:lvl4pPr marL="1828800" lvl="3" indent="-228600" algn="l" rtl="0">
              <a:lnSpc>
                <a:spcPct val="100000"/>
              </a:lnSpc>
              <a:spcBef>
                <a:spcPts val="1900"/>
              </a:spcBef>
              <a:spcAft>
                <a:spcPts val="0"/>
              </a:spcAft>
              <a:buSzPts val="1400"/>
              <a:buFont typeface="Questrial"/>
              <a:buNone/>
              <a:defRPr/>
            </a:lvl4pPr>
            <a:lvl5pPr marL="2286000" lvl="4" indent="-228600" algn="l" rtl="0">
              <a:lnSpc>
                <a:spcPct val="100000"/>
              </a:lnSpc>
              <a:spcBef>
                <a:spcPts val="1400"/>
              </a:spcBef>
              <a:spcAft>
                <a:spcPts val="0"/>
              </a:spcAft>
              <a:buSzPts val="1400"/>
              <a:buFont typeface="Questrial"/>
              <a:buNone/>
              <a:defRPr/>
            </a:lvl5pPr>
            <a:lvl6pPr marL="2743200" lvl="5" indent="-317500" algn="l" rtl="0">
              <a:lnSpc>
                <a:spcPct val="100000"/>
              </a:lnSpc>
              <a:spcBef>
                <a:spcPts val="1400"/>
              </a:spcBef>
              <a:spcAft>
                <a:spcPts val="0"/>
              </a:spcAft>
              <a:buSzPts val="1400"/>
              <a:buChar char="⚫"/>
              <a:defRPr/>
            </a:lvl6pPr>
            <a:lvl7pPr marL="3200400" lvl="6" indent="-317500" algn="l" rtl="0">
              <a:lnSpc>
                <a:spcPct val="100000"/>
              </a:lnSpc>
              <a:spcBef>
                <a:spcPts val="1400"/>
              </a:spcBef>
              <a:spcAft>
                <a:spcPts val="0"/>
              </a:spcAft>
              <a:buSzPts val="1400"/>
              <a:buChar char="⚫"/>
              <a:defRPr/>
            </a:lvl7pPr>
            <a:lvl8pPr marL="3657600" lvl="7" indent="-317500" algn="l" rtl="0">
              <a:lnSpc>
                <a:spcPct val="100000"/>
              </a:lnSpc>
              <a:spcBef>
                <a:spcPts val="1400"/>
              </a:spcBef>
              <a:spcAft>
                <a:spcPts val="0"/>
              </a:spcAft>
              <a:buSzPts val="1400"/>
              <a:buChar char="⚫"/>
              <a:defRPr/>
            </a:lvl8pPr>
            <a:lvl9pPr marL="4114800" lvl="8" indent="-317500" algn="l" rtl="0">
              <a:lnSpc>
                <a:spcPct val="100000"/>
              </a:lnSpc>
              <a:spcBef>
                <a:spcPts val="1400"/>
              </a:spcBef>
              <a:spcAft>
                <a:spcPts val="0"/>
              </a:spcAft>
              <a:buSzPts val="1400"/>
              <a:buChar char="⚫"/>
              <a:defRPr/>
            </a:lvl9pPr>
          </a:lstStyle>
          <a:p>
            <a:endParaRPr/>
          </a:p>
        </p:txBody>
      </p:sp>
      <p:sp>
        <p:nvSpPr>
          <p:cNvPr id="93" name="Google Shape;93;p18"/>
          <p:cNvSpPr txBox="1">
            <a:spLocks noGrp="1"/>
          </p:cNvSpPr>
          <p:nvPr>
            <p:ph type="body" idx="3"/>
          </p:nvPr>
        </p:nvSpPr>
        <p:spPr>
          <a:xfrm>
            <a:off x="9706704" y="1395514"/>
            <a:ext cx="32918400" cy="14484900"/>
          </a:xfrm>
          <a:prstGeom prst="rect">
            <a:avLst/>
          </a:prstGeom>
          <a:noFill/>
          <a:ln>
            <a:noFill/>
          </a:ln>
        </p:spPr>
        <p:txBody>
          <a:bodyPr spcFirstLastPara="1" wrap="square" lIns="83750" tIns="83750" rIns="83750" bIns="83750" anchor="t" anchorCtr="0">
            <a:noAutofit/>
          </a:bodyPr>
          <a:lstStyle>
            <a:lvl1pPr marL="457200" lvl="0" indent="-317500" algn="l" rtl="0">
              <a:lnSpc>
                <a:spcPct val="100000"/>
              </a:lnSpc>
              <a:spcBef>
                <a:spcPts val="2900"/>
              </a:spcBef>
              <a:spcAft>
                <a:spcPts val="0"/>
              </a:spcAft>
              <a:buSzPts val="1400"/>
              <a:buChar char="⦿"/>
              <a:defRPr/>
            </a:lvl1pPr>
            <a:lvl2pPr marL="914400" lvl="1" indent="-317500" algn="l" rtl="0">
              <a:lnSpc>
                <a:spcPct val="100000"/>
              </a:lnSpc>
              <a:spcBef>
                <a:spcPts val="2400"/>
              </a:spcBef>
              <a:spcAft>
                <a:spcPts val="0"/>
              </a:spcAft>
              <a:buSzPts val="1400"/>
              <a:buChar char="›"/>
              <a:defRPr/>
            </a:lvl2pPr>
            <a:lvl3pPr marL="1371600" lvl="2" indent="-317500" algn="l" rtl="0">
              <a:lnSpc>
                <a:spcPct val="100000"/>
              </a:lnSpc>
              <a:spcBef>
                <a:spcPts val="1900"/>
              </a:spcBef>
              <a:spcAft>
                <a:spcPts val="0"/>
              </a:spcAft>
              <a:buSzPts val="1400"/>
              <a:buChar char="⚫"/>
              <a:defRPr/>
            </a:lvl3pPr>
            <a:lvl4pPr marL="1828800" lvl="3" indent="-317500" algn="l" rtl="0">
              <a:lnSpc>
                <a:spcPct val="100000"/>
              </a:lnSpc>
              <a:spcBef>
                <a:spcPts val="1900"/>
              </a:spcBef>
              <a:spcAft>
                <a:spcPts val="0"/>
              </a:spcAft>
              <a:buSzPts val="1400"/>
              <a:buChar char="⚫"/>
              <a:defRPr/>
            </a:lvl4pPr>
            <a:lvl5pPr marL="2286000" lvl="4" indent="-317500" algn="l" rtl="0">
              <a:lnSpc>
                <a:spcPct val="100000"/>
              </a:lnSpc>
              <a:spcBef>
                <a:spcPts val="1400"/>
              </a:spcBef>
              <a:spcAft>
                <a:spcPts val="0"/>
              </a:spcAft>
              <a:buSzPts val="1400"/>
              <a:buChar char="⚫"/>
              <a:defRPr/>
            </a:lvl5pPr>
            <a:lvl6pPr marL="2743200" lvl="5" indent="-317500" algn="l" rtl="0">
              <a:lnSpc>
                <a:spcPct val="100000"/>
              </a:lnSpc>
              <a:spcBef>
                <a:spcPts val="1400"/>
              </a:spcBef>
              <a:spcAft>
                <a:spcPts val="0"/>
              </a:spcAft>
              <a:buSzPts val="1400"/>
              <a:buChar char="⚫"/>
              <a:defRPr/>
            </a:lvl6pPr>
            <a:lvl7pPr marL="3200400" lvl="6" indent="-317500" algn="l" rtl="0">
              <a:lnSpc>
                <a:spcPct val="100000"/>
              </a:lnSpc>
              <a:spcBef>
                <a:spcPts val="1400"/>
              </a:spcBef>
              <a:spcAft>
                <a:spcPts val="0"/>
              </a:spcAft>
              <a:buSzPts val="1400"/>
              <a:buChar char="⚫"/>
              <a:defRPr/>
            </a:lvl7pPr>
            <a:lvl8pPr marL="3657600" lvl="7" indent="-317500" algn="l" rtl="0">
              <a:lnSpc>
                <a:spcPct val="100000"/>
              </a:lnSpc>
              <a:spcBef>
                <a:spcPts val="1400"/>
              </a:spcBef>
              <a:spcAft>
                <a:spcPts val="0"/>
              </a:spcAft>
              <a:buSzPts val="1400"/>
              <a:buChar char="⚫"/>
              <a:defRPr/>
            </a:lvl8pPr>
            <a:lvl9pPr marL="4114800" lvl="8" indent="-317500" algn="l" rtl="0">
              <a:lnSpc>
                <a:spcPct val="100000"/>
              </a:lnSpc>
              <a:spcBef>
                <a:spcPts val="1400"/>
              </a:spcBef>
              <a:spcAft>
                <a:spcPts val="0"/>
              </a:spcAft>
              <a:buSzPts val="1400"/>
              <a:buChar char="⚫"/>
              <a:defRPr/>
            </a:lvl9pPr>
          </a:lstStyle>
          <a:p>
            <a:endParaRPr/>
          </a:p>
        </p:txBody>
      </p:sp>
      <p:sp>
        <p:nvSpPr>
          <p:cNvPr id="94" name="Google Shape;94;p18"/>
          <p:cNvSpPr txBox="1">
            <a:spLocks noGrp="1"/>
          </p:cNvSpPr>
          <p:nvPr>
            <p:ph type="body" idx="4"/>
          </p:nvPr>
        </p:nvSpPr>
        <p:spPr>
          <a:xfrm>
            <a:off x="9706704" y="16450195"/>
            <a:ext cx="32918400" cy="14484900"/>
          </a:xfrm>
          <a:prstGeom prst="rect">
            <a:avLst/>
          </a:prstGeom>
          <a:noFill/>
          <a:ln>
            <a:noFill/>
          </a:ln>
        </p:spPr>
        <p:txBody>
          <a:bodyPr spcFirstLastPara="1" wrap="square" lIns="83750" tIns="83750" rIns="83750" bIns="83750" anchor="t" anchorCtr="0">
            <a:noAutofit/>
          </a:bodyPr>
          <a:lstStyle>
            <a:lvl1pPr marL="457200" lvl="0" indent="-317500" algn="l" rtl="0">
              <a:lnSpc>
                <a:spcPct val="100000"/>
              </a:lnSpc>
              <a:spcBef>
                <a:spcPts val="2900"/>
              </a:spcBef>
              <a:spcAft>
                <a:spcPts val="0"/>
              </a:spcAft>
              <a:buSzPts val="1400"/>
              <a:buChar char="⦿"/>
              <a:defRPr/>
            </a:lvl1pPr>
            <a:lvl2pPr marL="914400" lvl="1" indent="-317500" algn="l" rtl="0">
              <a:lnSpc>
                <a:spcPct val="100000"/>
              </a:lnSpc>
              <a:spcBef>
                <a:spcPts val="2400"/>
              </a:spcBef>
              <a:spcAft>
                <a:spcPts val="0"/>
              </a:spcAft>
              <a:buSzPts val="1400"/>
              <a:buChar char="›"/>
              <a:defRPr/>
            </a:lvl2pPr>
            <a:lvl3pPr marL="1371600" lvl="2" indent="-317500" algn="l" rtl="0">
              <a:lnSpc>
                <a:spcPct val="100000"/>
              </a:lnSpc>
              <a:spcBef>
                <a:spcPts val="1900"/>
              </a:spcBef>
              <a:spcAft>
                <a:spcPts val="0"/>
              </a:spcAft>
              <a:buSzPts val="1400"/>
              <a:buChar char="⚫"/>
              <a:defRPr/>
            </a:lvl3pPr>
            <a:lvl4pPr marL="1828800" lvl="3" indent="-317500" algn="l" rtl="0">
              <a:lnSpc>
                <a:spcPct val="100000"/>
              </a:lnSpc>
              <a:spcBef>
                <a:spcPts val="1900"/>
              </a:spcBef>
              <a:spcAft>
                <a:spcPts val="0"/>
              </a:spcAft>
              <a:buSzPts val="1400"/>
              <a:buChar char="⚫"/>
              <a:defRPr/>
            </a:lvl4pPr>
            <a:lvl5pPr marL="2286000" lvl="4" indent="-317500" algn="l" rtl="0">
              <a:lnSpc>
                <a:spcPct val="100000"/>
              </a:lnSpc>
              <a:spcBef>
                <a:spcPts val="1400"/>
              </a:spcBef>
              <a:spcAft>
                <a:spcPts val="0"/>
              </a:spcAft>
              <a:buSzPts val="1400"/>
              <a:buChar char="⚫"/>
              <a:defRPr/>
            </a:lvl5pPr>
            <a:lvl6pPr marL="2743200" lvl="5" indent="-317500" algn="l" rtl="0">
              <a:lnSpc>
                <a:spcPct val="100000"/>
              </a:lnSpc>
              <a:spcBef>
                <a:spcPts val="1400"/>
              </a:spcBef>
              <a:spcAft>
                <a:spcPts val="0"/>
              </a:spcAft>
              <a:buSzPts val="1400"/>
              <a:buChar char="⚫"/>
              <a:defRPr/>
            </a:lvl6pPr>
            <a:lvl7pPr marL="3200400" lvl="6" indent="-317500" algn="l" rtl="0">
              <a:lnSpc>
                <a:spcPct val="100000"/>
              </a:lnSpc>
              <a:spcBef>
                <a:spcPts val="1400"/>
              </a:spcBef>
              <a:spcAft>
                <a:spcPts val="0"/>
              </a:spcAft>
              <a:buSzPts val="1400"/>
              <a:buChar char="⚫"/>
              <a:defRPr/>
            </a:lvl7pPr>
            <a:lvl8pPr marL="3657600" lvl="7" indent="-317500" algn="l" rtl="0">
              <a:lnSpc>
                <a:spcPct val="100000"/>
              </a:lnSpc>
              <a:spcBef>
                <a:spcPts val="1400"/>
              </a:spcBef>
              <a:spcAft>
                <a:spcPts val="0"/>
              </a:spcAft>
              <a:buSzPts val="1400"/>
              <a:buChar char="⚫"/>
              <a:defRPr/>
            </a:lvl8pPr>
            <a:lvl9pPr marL="4114800" lvl="8" indent="-317500" algn="l" rtl="0">
              <a:lnSpc>
                <a:spcPct val="100000"/>
              </a:lnSpc>
              <a:spcBef>
                <a:spcPts val="1400"/>
              </a:spcBef>
              <a:spcAft>
                <a:spcPts val="0"/>
              </a:spcAft>
              <a:buSzPts val="1400"/>
              <a:buChar char="⚫"/>
              <a:defRPr/>
            </a:lvl9pPr>
          </a:lstStyle>
          <a:p>
            <a:endParaRPr/>
          </a:p>
        </p:txBody>
      </p:sp>
      <p:sp>
        <p:nvSpPr>
          <p:cNvPr id="95" name="Google Shape;95;p18"/>
          <p:cNvSpPr txBox="1">
            <a:spLocks noGrp="1"/>
          </p:cNvSpPr>
          <p:nvPr>
            <p:ph type="dt" idx="10"/>
          </p:nvPr>
        </p:nvSpPr>
        <p:spPr>
          <a:xfrm>
            <a:off x="22996525" y="31111825"/>
            <a:ext cx="10227000" cy="1447200"/>
          </a:xfrm>
          <a:prstGeom prst="rect">
            <a:avLst/>
          </a:prstGeom>
          <a:noFill/>
          <a:ln>
            <a:noFill/>
          </a:ln>
        </p:spPr>
        <p:txBody>
          <a:bodyPr spcFirstLastPara="1" wrap="square" lIns="83750" tIns="83750" rIns="83750" bIns="83750" anchor="b" anchorCtr="0">
            <a:noAutofit/>
          </a:bodyPr>
          <a:lstStyle>
            <a:lvl1pPr marR="0" lvl="0" algn="l" rtl="0">
              <a:lnSpc>
                <a:spcPct val="100000"/>
              </a:lnSpc>
              <a:spcBef>
                <a:spcPts val="0"/>
              </a:spcBef>
              <a:spcAft>
                <a:spcPts val="0"/>
              </a:spcAft>
              <a:buSzPts val="1400"/>
              <a:buChar char="●"/>
              <a:defRPr/>
            </a:lvl1pPr>
            <a:lvl2pPr marR="0" lvl="1" algn="l" rtl="0">
              <a:lnSpc>
                <a:spcPct val="100000"/>
              </a:lnSpc>
              <a:spcBef>
                <a:spcPts val="0"/>
              </a:spcBef>
              <a:spcAft>
                <a:spcPts val="0"/>
              </a:spcAft>
              <a:buSzPts val="1400"/>
              <a:buChar char="○"/>
              <a:defRPr/>
            </a:lvl2pPr>
            <a:lvl3pPr marR="0" lvl="2" algn="l" rtl="0">
              <a:lnSpc>
                <a:spcPct val="100000"/>
              </a:lnSpc>
              <a:spcBef>
                <a:spcPts val="0"/>
              </a:spcBef>
              <a:spcAft>
                <a:spcPts val="0"/>
              </a:spcAft>
              <a:buSzPts val="1400"/>
              <a:buChar char="■"/>
              <a:defRPr/>
            </a:lvl3pPr>
            <a:lvl4pPr marR="0" lvl="3" algn="l" rtl="0">
              <a:lnSpc>
                <a:spcPct val="100000"/>
              </a:lnSpc>
              <a:spcBef>
                <a:spcPts val="0"/>
              </a:spcBef>
              <a:spcAft>
                <a:spcPts val="0"/>
              </a:spcAft>
              <a:buSzPts val="1400"/>
              <a:buChar char="●"/>
              <a:defRPr/>
            </a:lvl4pPr>
            <a:lvl5pPr marR="0" lvl="4" algn="l" rtl="0">
              <a:lnSpc>
                <a:spcPct val="100000"/>
              </a:lnSpc>
              <a:spcBef>
                <a:spcPts val="0"/>
              </a:spcBef>
              <a:spcAft>
                <a:spcPts val="0"/>
              </a:spcAft>
              <a:buSzPts val="1400"/>
              <a:buChar char="○"/>
              <a:defRPr/>
            </a:lvl5pPr>
            <a:lvl6pPr marR="0" lvl="5" algn="l" rtl="0">
              <a:lnSpc>
                <a:spcPct val="100000"/>
              </a:lnSpc>
              <a:spcBef>
                <a:spcPts val="0"/>
              </a:spcBef>
              <a:spcAft>
                <a:spcPts val="0"/>
              </a:spcAft>
              <a:buSzPts val="1400"/>
              <a:buChar char="■"/>
              <a:defRPr/>
            </a:lvl6pPr>
            <a:lvl7pPr marR="0" lvl="6" algn="l" rtl="0">
              <a:lnSpc>
                <a:spcPct val="100000"/>
              </a:lnSpc>
              <a:spcBef>
                <a:spcPts val="0"/>
              </a:spcBef>
              <a:spcAft>
                <a:spcPts val="0"/>
              </a:spcAft>
              <a:buSzPts val="1400"/>
              <a:buChar char="●"/>
              <a:defRPr/>
            </a:lvl7pPr>
            <a:lvl8pPr marR="0" lvl="7" algn="l" rtl="0">
              <a:lnSpc>
                <a:spcPct val="100000"/>
              </a:lnSpc>
              <a:spcBef>
                <a:spcPts val="0"/>
              </a:spcBef>
              <a:spcAft>
                <a:spcPts val="0"/>
              </a:spcAft>
              <a:buSzPts val="1400"/>
              <a:buChar char="○"/>
              <a:defRPr/>
            </a:lvl8pPr>
            <a:lvl9pPr marR="0" lvl="8" algn="l" rtl="0">
              <a:lnSpc>
                <a:spcPct val="100000"/>
              </a:lnSpc>
              <a:spcBef>
                <a:spcPts val="0"/>
              </a:spcBef>
              <a:spcAft>
                <a:spcPts val="0"/>
              </a:spcAft>
              <a:buSzPts val="1400"/>
              <a:buChar char="■"/>
              <a:defRPr/>
            </a:lvl9pPr>
          </a:lstStyle>
          <a:p>
            <a:endParaRPr/>
          </a:p>
        </p:txBody>
      </p:sp>
      <p:sp>
        <p:nvSpPr>
          <p:cNvPr id="96" name="Google Shape;96;p18"/>
          <p:cNvSpPr txBox="1">
            <a:spLocks noGrp="1"/>
          </p:cNvSpPr>
          <p:nvPr>
            <p:ph type="ftr" idx="11"/>
          </p:nvPr>
        </p:nvSpPr>
        <p:spPr>
          <a:xfrm>
            <a:off x="2193925" y="31111825"/>
            <a:ext cx="20453700" cy="1447200"/>
          </a:xfrm>
          <a:prstGeom prst="rect">
            <a:avLst/>
          </a:prstGeom>
          <a:noFill/>
          <a:ln>
            <a:noFill/>
          </a:ln>
        </p:spPr>
        <p:txBody>
          <a:bodyPr spcFirstLastPara="1" wrap="square" lIns="83750" tIns="83750" rIns="83750" bIns="83750" anchor="b" anchorCtr="0">
            <a:noAutofit/>
          </a:bodyPr>
          <a:lstStyle>
            <a:lvl1pPr marR="0" lvl="0" algn="r" rtl="0">
              <a:lnSpc>
                <a:spcPct val="100000"/>
              </a:lnSpc>
              <a:spcBef>
                <a:spcPts val="0"/>
              </a:spcBef>
              <a:spcAft>
                <a:spcPts val="0"/>
              </a:spcAft>
              <a:buSzPts val="1400"/>
              <a:buChar char="●"/>
              <a:defRPr/>
            </a:lvl1pPr>
            <a:lvl2pPr marR="0" lvl="1" algn="l" rtl="0">
              <a:lnSpc>
                <a:spcPct val="100000"/>
              </a:lnSpc>
              <a:spcBef>
                <a:spcPts val="0"/>
              </a:spcBef>
              <a:spcAft>
                <a:spcPts val="0"/>
              </a:spcAft>
              <a:buSzPts val="1400"/>
              <a:buChar char="○"/>
              <a:defRPr/>
            </a:lvl2pPr>
            <a:lvl3pPr marR="0" lvl="2" algn="l" rtl="0">
              <a:lnSpc>
                <a:spcPct val="100000"/>
              </a:lnSpc>
              <a:spcBef>
                <a:spcPts val="0"/>
              </a:spcBef>
              <a:spcAft>
                <a:spcPts val="0"/>
              </a:spcAft>
              <a:buSzPts val="1400"/>
              <a:buChar char="■"/>
              <a:defRPr/>
            </a:lvl3pPr>
            <a:lvl4pPr marR="0" lvl="3" algn="l" rtl="0">
              <a:lnSpc>
                <a:spcPct val="100000"/>
              </a:lnSpc>
              <a:spcBef>
                <a:spcPts val="0"/>
              </a:spcBef>
              <a:spcAft>
                <a:spcPts val="0"/>
              </a:spcAft>
              <a:buSzPts val="1400"/>
              <a:buChar char="●"/>
              <a:defRPr/>
            </a:lvl4pPr>
            <a:lvl5pPr marR="0" lvl="4" algn="l" rtl="0">
              <a:lnSpc>
                <a:spcPct val="100000"/>
              </a:lnSpc>
              <a:spcBef>
                <a:spcPts val="0"/>
              </a:spcBef>
              <a:spcAft>
                <a:spcPts val="0"/>
              </a:spcAft>
              <a:buSzPts val="1400"/>
              <a:buChar char="○"/>
              <a:defRPr/>
            </a:lvl5pPr>
            <a:lvl6pPr marR="0" lvl="5" algn="l" rtl="0">
              <a:lnSpc>
                <a:spcPct val="100000"/>
              </a:lnSpc>
              <a:spcBef>
                <a:spcPts val="0"/>
              </a:spcBef>
              <a:spcAft>
                <a:spcPts val="0"/>
              </a:spcAft>
              <a:buSzPts val="1400"/>
              <a:buChar char="■"/>
              <a:defRPr/>
            </a:lvl6pPr>
            <a:lvl7pPr marR="0" lvl="6" algn="l" rtl="0">
              <a:lnSpc>
                <a:spcPct val="100000"/>
              </a:lnSpc>
              <a:spcBef>
                <a:spcPts val="0"/>
              </a:spcBef>
              <a:spcAft>
                <a:spcPts val="0"/>
              </a:spcAft>
              <a:buSzPts val="1400"/>
              <a:buChar char="●"/>
              <a:defRPr/>
            </a:lvl7pPr>
            <a:lvl8pPr marR="0" lvl="7" algn="l" rtl="0">
              <a:lnSpc>
                <a:spcPct val="100000"/>
              </a:lnSpc>
              <a:spcBef>
                <a:spcPts val="0"/>
              </a:spcBef>
              <a:spcAft>
                <a:spcPts val="0"/>
              </a:spcAft>
              <a:buSzPts val="1400"/>
              <a:buChar char="○"/>
              <a:defRPr/>
            </a:lvl8pPr>
            <a:lvl9pPr marR="0" lvl="8" algn="l" rtl="0">
              <a:lnSpc>
                <a:spcPct val="100000"/>
              </a:lnSpc>
              <a:spcBef>
                <a:spcPts val="0"/>
              </a:spcBef>
              <a:spcAft>
                <a:spcPts val="0"/>
              </a:spcAft>
              <a:buSzPts val="1400"/>
              <a:buChar char="■"/>
              <a:defRPr/>
            </a:lvl9pPr>
          </a:lstStyle>
          <a:p>
            <a:endParaRPr/>
          </a:p>
        </p:txBody>
      </p:sp>
      <p:sp>
        <p:nvSpPr>
          <p:cNvPr id="97" name="Google Shape;97;p18"/>
          <p:cNvSpPr txBox="1">
            <a:spLocks noGrp="1"/>
          </p:cNvSpPr>
          <p:nvPr>
            <p:ph type="sldNum" idx="12"/>
          </p:nvPr>
        </p:nvSpPr>
        <p:spPr>
          <a:xfrm>
            <a:off x="36431537" y="31119762"/>
            <a:ext cx="2415000" cy="1447200"/>
          </a:xfrm>
          <a:prstGeom prst="rect">
            <a:avLst/>
          </a:prstGeom>
          <a:noFill/>
          <a:ln>
            <a:noFill/>
          </a:ln>
        </p:spPr>
        <p:txBody>
          <a:bodyPr spcFirstLastPara="1" wrap="square" lIns="402250" tIns="201125" rIns="402250" bIns="201125" anchor="b" anchorCtr="0">
            <a:noAutofit/>
          </a:bodyPr>
          <a:lstStyle>
            <a:lvl1pPr marL="0" marR="0" lvl="0"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1pPr>
            <a:lvl2pPr marL="0" marR="0" lvl="1"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2pPr>
            <a:lvl3pPr marL="0" marR="0" lvl="2"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3pPr>
            <a:lvl4pPr marL="0" marR="0" lvl="3"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4pPr>
            <a:lvl5pPr marL="0" marR="0" lvl="4"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5pPr>
            <a:lvl6pPr marL="0" marR="0" lvl="5"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6pPr>
            <a:lvl7pPr marL="0" marR="0" lvl="6"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7pPr>
            <a:lvl8pPr marL="0" marR="0" lvl="7"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8pPr>
            <a:lvl9pPr marL="0" marR="0" lvl="8"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2193925" y="1287463"/>
            <a:ext cx="39503400" cy="6714600"/>
          </a:xfrm>
          <a:prstGeom prst="rect">
            <a:avLst/>
          </a:prstGeom>
          <a:noFill/>
          <a:ln>
            <a:noFill/>
          </a:ln>
        </p:spPr>
        <p:txBody>
          <a:bodyPr spcFirstLastPara="1" wrap="square" lIns="83750" tIns="83750" rIns="83750" bIns="83750" anchor="ctr" anchorCtr="0">
            <a:noAutofit/>
          </a:bodyPr>
          <a:lstStyle>
            <a:lvl1pPr lvl="0" algn="l" rtl="0">
              <a:lnSpc>
                <a:spcPct val="100000"/>
              </a:lnSpc>
              <a:spcBef>
                <a:spcPts val="0"/>
              </a:spcBef>
              <a:spcAft>
                <a:spcPts val="0"/>
              </a:spcAft>
              <a:buSzPts val="1400"/>
              <a:buChar char="●"/>
              <a:defRPr/>
            </a:lvl1pPr>
            <a:lvl2pPr lvl="1" algn="l" rtl="0">
              <a:lnSpc>
                <a:spcPct val="100000"/>
              </a:lnSpc>
              <a:spcBef>
                <a:spcPts val="0"/>
              </a:spcBef>
              <a:spcAft>
                <a:spcPts val="0"/>
              </a:spcAft>
              <a:buSzPts val="1400"/>
              <a:buChar char="○"/>
              <a:defRPr/>
            </a:lvl2pPr>
            <a:lvl3pPr lvl="2" algn="l" rtl="0">
              <a:lnSpc>
                <a:spcPct val="100000"/>
              </a:lnSpc>
              <a:spcBef>
                <a:spcPts val="0"/>
              </a:spcBef>
              <a:spcAft>
                <a:spcPts val="0"/>
              </a:spcAft>
              <a:buSzPts val="1400"/>
              <a:buChar char="■"/>
              <a:defRPr/>
            </a:lvl3pPr>
            <a:lvl4pPr lvl="3" algn="l" rtl="0">
              <a:lnSpc>
                <a:spcPct val="100000"/>
              </a:lnSpc>
              <a:spcBef>
                <a:spcPts val="0"/>
              </a:spcBef>
              <a:spcAft>
                <a:spcPts val="0"/>
              </a:spcAft>
              <a:buSzPts val="1400"/>
              <a:buChar char="●"/>
              <a:defRPr/>
            </a:lvl4pPr>
            <a:lvl5pPr lvl="4" algn="l" rtl="0">
              <a:lnSpc>
                <a:spcPct val="100000"/>
              </a:lnSpc>
              <a:spcBef>
                <a:spcPts val="0"/>
              </a:spcBef>
              <a:spcAft>
                <a:spcPts val="0"/>
              </a:spcAft>
              <a:buSzPts val="1400"/>
              <a:buChar char="○"/>
              <a:defRPr/>
            </a:lvl5pPr>
            <a:lvl6pPr lvl="5" algn="l" rtl="0">
              <a:lnSpc>
                <a:spcPct val="100000"/>
              </a:lnSpc>
              <a:spcBef>
                <a:spcPts val="0"/>
              </a:spcBef>
              <a:spcAft>
                <a:spcPts val="0"/>
              </a:spcAft>
              <a:buSzPts val="1400"/>
              <a:buChar char="■"/>
              <a:defRPr/>
            </a:lvl6pPr>
            <a:lvl7pPr lvl="6" algn="l" rtl="0">
              <a:lnSpc>
                <a:spcPct val="100000"/>
              </a:lnSpc>
              <a:spcBef>
                <a:spcPts val="0"/>
              </a:spcBef>
              <a:spcAft>
                <a:spcPts val="0"/>
              </a:spcAft>
              <a:buSzPts val="1400"/>
              <a:buChar char="●"/>
              <a:defRPr/>
            </a:lvl7pPr>
            <a:lvl8pPr lvl="7" algn="l" rtl="0">
              <a:lnSpc>
                <a:spcPct val="100000"/>
              </a:lnSpc>
              <a:spcBef>
                <a:spcPts val="0"/>
              </a:spcBef>
              <a:spcAft>
                <a:spcPts val="0"/>
              </a:spcAft>
              <a:buSzPts val="1400"/>
              <a:buChar char="○"/>
              <a:defRPr/>
            </a:lvl8pPr>
            <a:lvl9pPr lvl="8" algn="l" rtl="0">
              <a:lnSpc>
                <a:spcPct val="100000"/>
              </a:lnSpc>
              <a:spcBef>
                <a:spcPts val="0"/>
              </a:spcBef>
              <a:spcAft>
                <a:spcPts val="0"/>
              </a:spcAft>
              <a:buSzPts val="1400"/>
              <a:buChar char="■"/>
              <a:defRPr/>
            </a:lvl9pPr>
          </a:lstStyle>
          <a:p>
            <a:endParaRPr/>
          </a:p>
        </p:txBody>
      </p:sp>
      <p:sp>
        <p:nvSpPr>
          <p:cNvPr id="100" name="Google Shape;100;p19"/>
          <p:cNvSpPr txBox="1">
            <a:spLocks noGrp="1"/>
          </p:cNvSpPr>
          <p:nvPr>
            <p:ph type="dt" idx="10"/>
          </p:nvPr>
        </p:nvSpPr>
        <p:spPr>
          <a:xfrm>
            <a:off x="22996525" y="31111825"/>
            <a:ext cx="10242600" cy="1447200"/>
          </a:xfrm>
          <a:prstGeom prst="rect">
            <a:avLst/>
          </a:prstGeom>
          <a:noFill/>
          <a:ln>
            <a:noFill/>
          </a:ln>
        </p:spPr>
        <p:txBody>
          <a:bodyPr spcFirstLastPara="1" wrap="square" lIns="83750" tIns="83750" rIns="83750" bIns="83750" anchor="b" anchorCtr="0">
            <a:noAutofit/>
          </a:bodyPr>
          <a:lstStyle>
            <a:lvl1pPr marR="0" lvl="0" algn="l" rtl="0">
              <a:lnSpc>
                <a:spcPct val="100000"/>
              </a:lnSpc>
              <a:spcBef>
                <a:spcPts val="0"/>
              </a:spcBef>
              <a:spcAft>
                <a:spcPts val="0"/>
              </a:spcAft>
              <a:buSzPts val="1400"/>
              <a:buChar char="●"/>
              <a:defRPr/>
            </a:lvl1pPr>
            <a:lvl2pPr marR="0" lvl="1" algn="l" rtl="0">
              <a:lnSpc>
                <a:spcPct val="100000"/>
              </a:lnSpc>
              <a:spcBef>
                <a:spcPts val="0"/>
              </a:spcBef>
              <a:spcAft>
                <a:spcPts val="0"/>
              </a:spcAft>
              <a:buSzPts val="1400"/>
              <a:buChar char="○"/>
              <a:defRPr/>
            </a:lvl2pPr>
            <a:lvl3pPr marR="0" lvl="2" algn="l" rtl="0">
              <a:lnSpc>
                <a:spcPct val="100000"/>
              </a:lnSpc>
              <a:spcBef>
                <a:spcPts val="0"/>
              </a:spcBef>
              <a:spcAft>
                <a:spcPts val="0"/>
              </a:spcAft>
              <a:buSzPts val="1400"/>
              <a:buChar char="■"/>
              <a:defRPr/>
            </a:lvl3pPr>
            <a:lvl4pPr marR="0" lvl="3" algn="l" rtl="0">
              <a:lnSpc>
                <a:spcPct val="100000"/>
              </a:lnSpc>
              <a:spcBef>
                <a:spcPts val="0"/>
              </a:spcBef>
              <a:spcAft>
                <a:spcPts val="0"/>
              </a:spcAft>
              <a:buSzPts val="1400"/>
              <a:buChar char="●"/>
              <a:defRPr/>
            </a:lvl4pPr>
            <a:lvl5pPr marR="0" lvl="4" algn="l" rtl="0">
              <a:lnSpc>
                <a:spcPct val="100000"/>
              </a:lnSpc>
              <a:spcBef>
                <a:spcPts val="0"/>
              </a:spcBef>
              <a:spcAft>
                <a:spcPts val="0"/>
              </a:spcAft>
              <a:buSzPts val="1400"/>
              <a:buChar char="○"/>
              <a:defRPr/>
            </a:lvl5pPr>
            <a:lvl6pPr marR="0" lvl="5" algn="l" rtl="0">
              <a:lnSpc>
                <a:spcPct val="100000"/>
              </a:lnSpc>
              <a:spcBef>
                <a:spcPts val="0"/>
              </a:spcBef>
              <a:spcAft>
                <a:spcPts val="0"/>
              </a:spcAft>
              <a:buSzPts val="1400"/>
              <a:buChar char="■"/>
              <a:defRPr/>
            </a:lvl6pPr>
            <a:lvl7pPr marR="0" lvl="6" algn="l" rtl="0">
              <a:lnSpc>
                <a:spcPct val="100000"/>
              </a:lnSpc>
              <a:spcBef>
                <a:spcPts val="0"/>
              </a:spcBef>
              <a:spcAft>
                <a:spcPts val="0"/>
              </a:spcAft>
              <a:buSzPts val="1400"/>
              <a:buChar char="●"/>
              <a:defRPr/>
            </a:lvl7pPr>
            <a:lvl8pPr marR="0" lvl="7" algn="l" rtl="0">
              <a:lnSpc>
                <a:spcPct val="100000"/>
              </a:lnSpc>
              <a:spcBef>
                <a:spcPts val="0"/>
              </a:spcBef>
              <a:spcAft>
                <a:spcPts val="0"/>
              </a:spcAft>
              <a:buSzPts val="1400"/>
              <a:buChar char="○"/>
              <a:defRPr/>
            </a:lvl8pPr>
            <a:lvl9pPr marR="0" lvl="8" algn="l" rtl="0">
              <a:lnSpc>
                <a:spcPct val="100000"/>
              </a:lnSpc>
              <a:spcBef>
                <a:spcPts val="0"/>
              </a:spcBef>
              <a:spcAft>
                <a:spcPts val="0"/>
              </a:spcAft>
              <a:buSzPts val="1400"/>
              <a:buChar char="■"/>
              <a:defRPr/>
            </a:lvl9pPr>
          </a:lstStyle>
          <a:p>
            <a:endParaRPr/>
          </a:p>
        </p:txBody>
      </p:sp>
      <p:sp>
        <p:nvSpPr>
          <p:cNvPr id="101" name="Google Shape;101;p19"/>
          <p:cNvSpPr txBox="1">
            <a:spLocks noGrp="1"/>
          </p:cNvSpPr>
          <p:nvPr>
            <p:ph type="ftr" idx="11"/>
          </p:nvPr>
        </p:nvSpPr>
        <p:spPr>
          <a:xfrm>
            <a:off x="2193925" y="31111825"/>
            <a:ext cx="20445000" cy="1447200"/>
          </a:xfrm>
          <a:prstGeom prst="rect">
            <a:avLst/>
          </a:prstGeom>
          <a:noFill/>
          <a:ln>
            <a:noFill/>
          </a:ln>
        </p:spPr>
        <p:txBody>
          <a:bodyPr spcFirstLastPara="1" wrap="square" lIns="83750" tIns="83750" rIns="83750" bIns="83750" anchor="b" anchorCtr="0">
            <a:noAutofit/>
          </a:bodyPr>
          <a:lstStyle>
            <a:lvl1pPr marR="0" lvl="0" algn="r" rtl="0">
              <a:lnSpc>
                <a:spcPct val="100000"/>
              </a:lnSpc>
              <a:spcBef>
                <a:spcPts val="0"/>
              </a:spcBef>
              <a:spcAft>
                <a:spcPts val="0"/>
              </a:spcAft>
              <a:buSzPts val="1400"/>
              <a:buChar char="●"/>
              <a:defRPr/>
            </a:lvl1pPr>
            <a:lvl2pPr marR="0" lvl="1" algn="l" rtl="0">
              <a:lnSpc>
                <a:spcPct val="100000"/>
              </a:lnSpc>
              <a:spcBef>
                <a:spcPts val="0"/>
              </a:spcBef>
              <a:spcAft>
                <a:spcPts val="0"/>
              </a:spcAft>
              <a:buSzPts val="1400"/>
              <a:buChar char="○"/>
              <a:defRPr/>
            </a:lvl2pPr>
            <a:lvl3pPr marR="0" lvl="2" algn="l" rtl="0">
              <a:lnSpc>
                <a:spcPct val="100000"/>
              </a:lnSpc>
              <a:spcBef>
                <a:spcPts val="0"/>
              </a:spcBef>
              <a:spcAft>
                <a:spcPts val="0"/>
              </a:spcAft>
              <a:buSzPts val="1400"/>
              <a:buChar char="■"/>
              <a:defRPr/>
            </a:lvl3pPr>
            <a:lvl4pPr marR="0" lvl="3" algn="l" rtl="0">
              <a:lnSpc>
                <a:spcPct val="100000"/>
              </a:lnSpc>
              <a:spcBef>
                <a:spcPts val="0"/>
              </a:spcBef>
              <a:spcAft>
                <a:spcPts val="0"/>
              </a:spcAft>
              <a:buSzPts val="1400"/>
              <a:buChar char="●"/>
              <a:defRPr/>
            </a:lvl4pPr>
            <a:lvl5pPr marR="0" lvl="4" algn="l" rtl="0">
              <a:lnSpc>
                <a:spcPct val="100000"/>
              </a:lnSpc>
              <a:spcBef>
                <a:spcPts val="0"/>
              </a:spcBef>
              <a:spcAft>
                <a:spcPts val="0"/>
              </a:spcAft>
              <a:buSzPts val="1400"/>
              <a:buChar char="○"/>
              <a:defRPr/>
            </a:lvl5pPr>
            <a:lvl6pPr marR="0" lvl="5" algn="l" rtl="0">
              <a:lnSpc>
                <a:spcPct val="100000"/>
              </a:lnSpc>
              <a:spcBef>
                <a:spcPts val="0"/>
              </a:spcBef>
              <a:spcAft>
                <a:spcPts val="0"/>
              </a:spcAft>
              <a:buSzPts val="1400"/>
              <a:buChar char="■"/>
              <a:defRPr/>
            </a:lvl6pPr>
            <a:lvl7pPr marR="0" lvl="6" algn="l" rtl="0">
              <a:lnSpc>
                <a:spcPct val="100000"/>
              </a:lnSpc>
              <a:spcBef>
                <a:spcPts val="0"/>
              </a:spcBef>
              <a:spcAft>
                <a:spcPts val="0"/>
              </a:spcAft>
              <a:buSzPts val="1400"/>
              <a:buChar char="●"/>
              <a:defRPr/>
            </a:lvl7pPr>
            <a:lvl8pPr marR="0" lvl="7" algn="l" rtl="0">
              <a:lnSpc>
                <a:spcPct val="100000"/>
              </a:lnSpc>
              <a:spcBef>
                <a:spcPts val="0"/>
              </a:spcBef>
              <a:spcAft>
                <a:spcPts val="0"/>
              </a:spcAft>
              <a:buSzPts val="1400"/>
              <a:buChar char="○"/>
              <a:defRPr/>
            </a:lvl8pPr>
            <a:lvl9pPr marR="0" lvl="8" algn="l" rtl="0">
              <a:lnSpc>
                <a:spcPct val="100000"/>
              </a:lnSpc>
              <a:spcBef>
                <a:spcPts val="0"/>
              </a:spcBef>
              <a:spcAft>
                <a:spcPts val="0"/>
              </a:spcAft>
              <a:buSzPts val="1400"/>
              <a:buChar char="■"/>
              <a:defRPr/>
            </a:lvl9pPr>
          </a:lstStyle>
          <a:p>
            <a:endParaRPr/>
          </a:p>
        </p:txBody>
      </p:sp>
      <p:sp>
        <p:nvSpPr>
          <p:cNvPr id="102" name="Google Shape;102;p19"/>
          <p:cNvSpPr txBox="1">
            <a:spLocks noGrp="1"/>
          </p:cNvSpPr>
          <p:nvPr>
            <p:ph type="sldNum" idx="12"/>
          </p:nvPr>
        </p:nvSpPr>
        <p:spPr>
          <a:xfrm>
            <a:off x="36431537" y="31111825"/>
            <a:ext cx="2415000" cy="1447200"/>
          </a:xfrm>
          <a:prstGeom prst="rect">
            <a:avLst/>
          </a:prstGeom>
          <a:noFill/>
          <a:ln>
            <a:noFill/>
          </a:ln>
        </p:spPr>
        <p:txBody>
          <a:bodyPr spcFirstLastPara="1" wrap="square" lIns="402250" tIns="201125" rIns="402250" bIns="201125" anchor="b" anchorCtr="0">
            <a:noAutofit/>
          </a:bodyPr>
          <a:lstStyle>
            <a:lvl1pPr marL="0" marR="0" lvl="0"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1pPr>
            <a:lvl2pPr marL="0" marR="0" lvl="1"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2pPr>
            <a:lvl3pPr marL="0" marR="0" lvl="2"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3pPr>
            <a:lvl4pPr marL="0" marR="0" lvl="3"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4pPr>
            <a:lvl5pPr marL="0" marR="0" lvl="4"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5pPr>
            <a:lvl6pPr marL="0" marR="0" lvl="5"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6pPr>
            <a:lvl7pPr marL="0" marR="0" lvl="6"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7pPr>
            <a:lvl8pPr marL="0" marR="0" lvl="7"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8pPr>
            <a:lvl9pPr marL="0" marR="0" lvl="8"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03"/>
        <p:cNvGrpSpPr/>
        <p:nvPr/>
      </p:nvGrpSpPr>
      <p:grpSpPr>
        <a:xfrm>
          <a:off x="0" y="0"/>
          <a:ext cx="0" cy="0"/>
          <a:chOff x="0" y="0"/>
          <a:chExt cx="0" cy="0"/>
        </a:xfrm>
      </p:grpSpPr>
      <p:sp>
        <p:nvSpPr>
          <p:cNvPr id="104" name="Google Shape;104;p20"/>
          <p:cNvSpPr txBox="1">
            <a:spLocks noGrp="1"/>
          </p:cNvSpPr>
          <p:nvPr>
            <p:ph type="dt" idx="10"/>
          </p:nvPr>
        </p:nvSpPr>
        <p:spPr>
          <a:xfrm>
            <a:off x="22996525" y="31111825"/>
            <a:ext cx="10242600" cy="1447200"/>
          </a:xfrm>
          <a:prstGeom prst="rect">
            <a:avLst/>
          </a:prstGeom>
          <a:noFill/>
          <a:ln>
            <a:noFill/>
          </a:ln>
        </p:spPr>
        <p:txBody>
          <a:bodyPr spcFirstLastPara="1" wrap="square" lIns="83750" tIns="83750" rIns="83750" bIns="83750" anchor="b" anchorCtr="0">
            <a:noAutofit/>
          </a:bodyPr>
          <a:lstStyle>
            <a:lvl1pPr marR="0" lvl="0" algn="l" rtl="0">
              <a:lnSpc>
                <a:spcPct val="100000"/>
              </a:lnSpc>
              <a:spcBef>
                <a:spcPts val="0"/>
              </a:spcBef>
              <a:spcAft>
                <a:spcPts val="0"/>
              </a:spcAft>
              <a:buSzPts val="1400"/>
              <a:buChar char="●"/>
              <a:defRPr/>
            </a:lvl1pPr>
            <a:lvl2pPr marR="0" lvl="1" algn="l" rtl="0">
              <a:lnSpc>
                <a:spcPct val="100000"/>
              </a:lnSpc>
              <a:spcBef>
                <a:spcPts val="0"/>
              </a:spcBef>
              <a:spcAft>
                <a:spcPts val="0"/>
              </a:spcAft>
              <a:buSzPts val="1400"/>
              <a:buChar char="○"/>
              <a:defRPr/>
            </a:lvl2pPr>
            <a:lvl3pPr marR="0" lvl="2" algn="l" rtl="0">
              <a:lnSpc>
                <a:spcPct val="100000"/>
              </a:lnSpc>
              <a:spcBef>
                <a:spcPts val="0"/>
              </a:spcBef>
              <a:spcAft>
                <a:spcPts val="0"/>
              </a:spcAft>
              <a:buSzPts val="1400"/>
              <a:buChar char="■"/>
              <a:defRPr/>
            </a:lvl3pPr>
            <a:lvl4pPr marR="0" lvl="3" algn="l" rtl="0">
              <a:lnSpc>
                <a:spcPct val="100000"/>
              </a:lnSpc>
              <a:spcBef>
                <a:spcPts val="0"/>
              </a:spcBef>
              <a:spcAft>
                <a:spcPts val="0"/>
              </a:spcAft>
              <a:buSzPts val="1400"/>
              <a:buChar char="●"/>
              <a:defRPr/>
            </a:lvl4pPr>
            <a:lvl5pPr marR="0" lvl="4" algn="l" rtl="0">
              <a:lnSpc>
                <a:spcPct val="100000"/>
              </a:lnSpc>
              <a:spcBef>
                <a:spcPts val="0"/>
              </a:spcBef>
              <a:spcAft>
                <a:spcPts val="0"/>
              </a:spcAft>
              <a:buSzPts val="1400"/>
              <a:buChar char="○"/>
              <a:defRPr/>
            </a:lvl5pPr>
            <a:lvl6pPr marR="0" lvl="5" algn="l" rtl="0">
              <a:lnSpc>
                <a:spcPct val="100000"/>
              </a:lnSpc>
              <a:spcBef>
                <a:spcPts val="0"/>
              </a:spcBef>
              <a:spcAft>
                <a:spcPts val="0"/>
              </a:spcAft>
              <a:buSzPts val="1400"/>
              <a:buChar char="■"/>
              <a:defRPr/>
            </a:lvl6pPr>
            <a:lvl7pPr marR="0" lvl="6" algn="l" rtl="0">
              <a:lnSpc>
                <a:spcPct val="100000"/>
              </a:lnSpc>
              <a:spcBef>
                <a:spcPts val="0"/>
              </a:spcBef>
              <a:spcAft>
                <a:spcPts val="0"/>
              </a:spcAft>
              <a:buSzPts val="1400"/>
              <a:buChar char="●"/>
              <a:defRPr/>
            </a:lvl7pPr>
            <a:lvl8pPr marR="0" lvl="7" algn="l" rtl="0">
              <a:lnSpc>
                <a:spcPct val="100000"/>
              </a:lnSpc>
              <a:spcBef>
                <a:spcPts val="0"/>
              </a:spcBef>
              <a:spcAft>
                <a:spcPts val="0"/>
              </a:spcAft>
              <a:buSzPts val="1400"/>
              <a:buChar char="○"/>
              <a:defRPr/>
            </a:lvl8pPr>
            <a:lvl9pPr marR="0" lvl="8" algn="l" rtl="0">
              <a:lnSpc>
                <a:spcPct val="100000"/>
              </a:lnSpc>
              <a:spcBef>
                <a:spcPts val="0"/>
              </a:spcBef>
              <a:spcAft>
                <a:spcPts val="0"/>
              </a:spcAft>
              <a:buSzPts val="1400"/>
              <a:buChar char="■"/>
              <a:defRPr/>
            </a:lvl9pPr>
          </a:lstStyle>
          <a:p>
            <a:endParaRPr/>
          </a:p>
        </p:txBody>
      </p:sp>
      <p:sp>
        <p:nvSpPr>
          <p:cNvPr id="105" name="Google Shape;105;p20"/>
          <p:cNvSpPr txBox="1">
            <a:spLocks noGrp="1"/>
          </p:cNvSpPr>
          <p:nvPr>
            <p:ph type="ftr" idx="11"/>
          </p:nvPr>
        </p:nvSpPr>
        <p:spPr>
          <a:xfrm>
            <a:off x="2193925" y="31111825"/>
            <a:ext cx="20445000" cy="1447200"/>
          </a:xfrm>
          <a:prstGeom prst="rect">
            <a:avLst/>
          </a:prstGeom>
          <a:noFill/>
          <a:ln>
            <a:noFill/>
          </a:ln>
        </p:spPr>
        <p:txBody>
          <a:bodyPr spcFirstLastPara="1" wrap="square" lIns="83750" tIns="83750" rIns="83750" bIns="83750" anchor="b" anchorCtr="0">
            <a:noAutofit/>
          </a:bodyPr>
          <a:lstStyle>
            <a:lvl1pPr marR="0" lvl="0" algn="r" rtl="0">
              <a:lnSpc>
                <a:spcPct val="100000"/>
              </a:lnSpc>
              <a:spcBef>
                <a:spcPts val="0"/>
              </a:spcBef>
              <a:spcAft>
                <a:spcPts val="0"/>
              </a:spcAft>
              <a:buSzPts val="1400"/>
              <a:buChar char="●"/>
              <a:defRPr/>
            </a:lvl1pPr>
            <a:lvl2pPr marR="0" lvl="1" algn="l" rtl="0">
              <a:lnSpc>
                <a:spcPct val="100000"/>
              </a:lnSpc>
              <a:spcBef>
                <a:spcPts val="0"/>
              </a:spcBef>
              <a:spcAft>
                <a:spcPts val="0"/>
              </a:spcAft>
              <a:buSzPts val="1400"/>
              <a:buChar char="○"/>
              <a:defRPr/>
            </a:lvl2pPr>
            <a:lvl3pPr marR="0" lvl="2" algn="l" rtl="0">
              <a:lnSpc>
                <a:spcPct val="100000"/>
              </a:lnSpc>
              <a:spcBef>
                <a:spcPts val="0"/>
              </a:spcBef>
              <a:spcAft>
                <a:spcPts val="0"/>
              </a:spcAft>
              <a:buSzPts val="1400"/>
              <a:buChar char="■"/>
              <a:defRPr/>
            </a:lvl3pPr>
            <a:lvl4pPr marR="0" lvl="3" algn="l" rtl="0">
              <a:lnSpc>
                <a:spcPct val="100000"/>
              </a:lnSpc>
              <a:spcBef>
                <a:spcPts val="0"/>
              </a:spcBef>
              <a:spcAft>
                <a:spcPts val="0"/>
              </a:spcAft>
              <a:buSzPts val="1400"/>
              <a:buChar char="●"/>
              <a:defRPr/>
            </a:lvl4pPr>
            <a:lvl5pPr marR="0" lvl="4" algn="l" rtl="0">
              <a:lnSpc>
                <a:spcPct val="100000"/>
              </a:lnSpc>
              <a:spcBef>
                <a:spcPts val="0"/>
              </a:spcBef>
              <a:spcAft>
                <a:spcPts val="0"/>
              </a:spcAft>
              <a:buSzPts val="1400"/>
              <a:buChar char="○"/>
              <a:defRPr/>
            </a:lvl5pPr>
            <a:lvl6pPr marR="0" lvl="5" algn="l" rtl="0">
              <a:lnSpc>
                <a:spcPct val="100000"/>
              </a:lnSpc>
              <a:spcBef>
                <a:spcPts val="0"/>
              </a:spcBef>
              <a:spcAft>
                <a:spcPts val="0"/>
              </a:spcAft>
              <a:buSzPts val="1400"/>
              <a:buChar char="■"/>
              <a:defRPr/>
            </a:lvl6pPr>
            <a:lvl7pPr marR="0" lvl="6" algn="l" rtl="0">
              <a:lnSpc>
                <a:spcPct val="100000"/>
              </a:lnSpc>
              <a:spcBef>
                <a:spcPts val="0"/>
              </a:spcBef>
              <a:spcAft>
                <a:spcPts val="0"/>
              </a:spcAft>
              <a:buSzPts val="1400"/>
              <a:buChar char="●"/>
              <a:defRPr/>
            </a:lvl7pPr>
            <a:lvl8pPr marR="0" lvl="7" algn="l" rtl="0">
              <a:lnSpc>
                <a:spcPct val="100000"/>
              </a:lnSpc>
              <a:spcBef>
                <a:spcPts val="0"/>
              </a:spcBef>
              <a:spcAft>
                <a:spcPts val="0"/>
              </a:spcAft>
              <a:buSzPts val="1400"/>
              <a:buChar char="○"/>
              <a:defRPr/>
            </a:lvl8pPr>
            <a:lvl9pPr marR="0" lvl="8" algn="l" rtl="0">
              <a:lnSpc>
                <a:spcPct val="100000"/>
              </a:lnSpc>
              <a:spcBef>
                <a:spcPts val="0"/>
              </a:spcBef>
              <a:spcAft>
                <a:spcPts val="0"/>
              </a:spcAft>
              <a:buSzPts val="1400"/>
              <a:buChar char="■"/>
              <a:defRPr/>
            </a:lvl9pPr>
          </a:lstStyle>
          <a:p>
            <a:endParaRPr/>
          </a:p>
        </p:txBody>
      </p:sp>
      <p:sp>
        <p:nvSpPr>
          <p:cNvPr id="106" name="Google Shape;106;p20"/>
          <p:cNvSpPr txBox="1">
            <a:spLocks noGrp="1"/>
          </p:cNvSpPr>
          <p:nvPr>
            <p:ph type="sldNum" idx="12"/>
          </p:nvPr>
        </p:nvSpPr>
        <p:spPr>
          <a:xfrm>
            <a:off x="36431537" y="31111825"/>
            <a:ext cx="2415000" cy="1447200"/>
          </a:xfrm>
          <a:prstGeom prst="rect">
            <a:avLst/>
          </a:prstGeom>
          <a:noFill/>
          <a:ln>
            <a:noFill/>
          </a:ln>
        </p:spPr>
        <p:txBody>
          <a:bodyPr spcFirstLastPara="1" wrap="square" lIns="402250" tIns="201125" rIns="402250" bIns="201125" anchor="b" anchorCtr="0">
            <a:noAutofit/>
          </a:bodyPr>
          <a:lstStyle>
            <a:lvl1pPr marL="0" marR="0" lvl="0"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1pPr>
            <a:lvl2pPr marL="0" marR="0" lvl="1"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2pPr>
            <a:lvl3pPr marL="0" marR="0" lvl="2"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3pPr>
            <a:lvl4pPr marL="0" marR="0" lvl="3"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4pPr>
            <a:lvl5pPr marL="0" marR="0" lvl="4"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5pPr>
            <a:lvl6pPr marL="0" marR="0" lvl="5"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6pPr>
            <a:lvl7pPr marL="0" marR="0" lvl="6"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7pPr>
            <a:lvl8pPr marL="0" marR="0" lvl="7"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8pPr>
            <a:lvl9pPr marL="0" marR="0" lvl="8"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rot="-5400000">
            <a:off x="-11016811" y="13834866"/>
            <a:ext cx="28529400" cy="4389000"/>
          </a:xfrm>
          <a:prstGeom prst="rect">
            <a:avLst/>
          </a:prstGeom>
          <a:noFill/>
          <a:ln>
            <a:noFill/>
          </a:ln>
        </p:spPr>
        <p:txBody>
          <a:bodyPr spcFirstLastPara="1" wrap="square" lIns="83750" tIns="83750" rIns="83750" bIns="83750" anchor="b" anchorCtr="0">
            <a:noAutofit/>
          </a:bodyPr>
          <a:lstStyle>
            <a:lvl1pPr marR="63500" lvl="0" algn="r" rtl="0">
              <a:lnSpc>
                <a:spcPct val="100000"/>
              </a:lnSpc>
              <a:spcBef>
                <a:spcPts val="0"/>
              </a:spcBef>
              <a:spcAft>
                <a:spcPts val="0"/>
              </a:spcAft>
              <a:buSzPts val="1400"/>
              <a:buFont typeface="Questrial"/>
              <a:buNone/>
              <a:defRPr/>
            </a:lvl1pPr>
            <a:lvl2pPr lvl="1" algn="l" rtl="0">
              <a:lnSpc>
                <a:spcPct val="100000"/>
              </a:lnSpc>
              <a:spcBef>
                <a:spcPts val="0"/>
              </a:spcBef>
              <a:spcAft>
                <a:spcPts val="0"/>
              </a:spcAft>
              <a:buSzPts val="1400"/>
              <a:buChar char="○"/>
              <a:defRPr/>
            </a:lvl2pPr>
            <a:lvl3pPr lvl="2" algn="l" rtl="0">
              <a:lnSpc>
                <a:spcPct val="100000"/>
              </a:lnSpc>
              <a:spcBef>
                <a:spcPts val="0"/>
              </a:spcBef>
              <a:spcAft>
                <a:spcPts val="0"/>
              </a:spcAft>
              <a:buSzPts val="1400"/>
              <a:buChar char="■"/>
              <a:defRPr/>
            </a:lvl3pPr>
            <a:lvl4pPr lvl="3" algn="l" rtl="0">
              <a:lnSpc>
                <a:spcPct val="100000"/>
              </a:lnSpc>
              <a:spcBef>
                <a:spcPts val="0"/>
              </a:spcBef>
              <a:spcAft>
                <a:spcPts val="0"/>
              </a:spcAft>
              <a:buSzPts val="1400"/>
              <a:buChar char="●"/>
              <a:defRPr/>
            </a:lvl4pPr>
            <a:lvl5pPr lvl="4" algn="l" rtl="0">
              <a:lnSpc>
                <a:spcPct val="100000"/>
              </a:lnSpc>
              <a:spcBef>
                <a:spcPts val="0"/>
              </a:spcBef>
              <a:spcAft>
                <a:spcPts val="0"/>
              </a:spcAft>
              <a:buSzPts val="1400"/>
              <a:buChar char="○"/>
              <a:defRPr/>
            </a:lvl5pPr>
            <a:lvl6pPr lvl="5" algn="l" rtl="0">
              <a:lnSpc>
                <a:spcPct val="100000"/>
              </a:lnSpc>
              <a:spcBef>
                <a:spcPts val="0"/>
              </a:spcBef>
              <a:spcAft>
                <a:spcPts val="0"/>
              </a:spcAft>
              <a:buSzPts val="1400"/>
              <a:buChar char="■"/>
              <a:defRPr/>
            </a:lvl6pPr>
            <a:lvl7pPr lvl="6" algn="l" rtl="0">
              <a:lnSpc>
                <a:spcPct val="100000"/>
              </a:lnSpc>
              <a:spcBef>
                <a:spcPts val="0"/>
              </a:spcBef>
              <a:spcAft>
                <a:spcPts val="0"/>
              </a:spcAft>
              <a:buSzPts val="1400"/>
              <a:buChar char="●"/>
              <a:defRPr/>
            </a:lvl7pPr>
            <a:lvl8pPr lvl="7" algn="l" rtl="0">
              <a:lnSpc>
                <a:spcPct val="100000"/>
              </a:lnSpc>
              <a:spcBef>
                <a:spcPts val="0"/>
              </a:spcBef>
              <a:spcAft>
                <a:spcPts val="0"/>
              </a:spcAft>
              <a:buSzPts val="1400"/>
              <a:buChar char="○"/>
              <a:defRPr/>
            </a:lvl8pPr>
            <a:lvl9pPr lvl="8" algn="l" rtl="0">
              <a:lnSpc>
                <a:spcPct val="100000"/>
              </a:lnSpc>
              <a:spcBef>
                <a:spcPts val="0"/>
              </a:spcBef>
              <a:spcAft>
                <a:spcPts val="0"/>
              </a:spcAft>
              <a:buSzPts val="1400"/>
              <a:buChar char="■"/>
              <a:defRPr/>
            </a:lvl9pPr>
          </a:lstStyle>
          <a:p>
            <a:endParaRPr/>
          </a:p>
        </p:txBody>
      </p:sp>
      <p:sp>
        <p:nvSpPr>
          <p:cNvPr id="109" name="Google Shape;109;p21"/>
          <p:cNvSpPr txBox="1">
            <a:spLocks noGrp="1"/>
          </p:cNvSpPr>
          <p:nvPr>
            <p:ph type="body" idx="1"/>
          </p:nvPr>
        </p:nvSpPr>
        <p:spPr>
          <a:xfrm>
            <a:off x="5452109" y="1764787"/>
            <a:ext cx="11704200" cy="28529400"/>
          </a:xfrm>
          <a:prstGeom prst="rect">
            <a:avLst/>
          </a:prstGeom>
          <a:noFill/>
          <a:ln>
            <a:noFill/>
          </a:ln>
        </p:spPr>
        <p:txBody>
          <a:bodyPr spcFirstLastPara="1" wrap="square" lIns="83750" tIns="83750" rIns="83750" bIns="83750" anchor="t" anchorCtr="0">
            <a:noAutofit/>
          </a:bodyPr>
          <a:lstStyle>
            <a:lvl1pPr marL="457200" lvl="0" indent="-228600" algn="l" rtl="0">
              <a:lnSpc>
                <a:spcPct val="100000"/>
              </a:lnSpc>
              <a:spcBef>
                <a:spcPts val="0"/>
              </a:spcBef>
              <a:spcAft>
                <a:spcPts val="0"/>
              </a:spcAft>
              <a:buSzPts val="1400"/>
              <a:buFont typeface="Questrial"/>
              <a:buNone/>
              <a:defRPr/>
            </a:lvl1pPr>
            <a:lvl2pPr marL="914400" lvl="1" indent="-228600" algn="l" rtl="0">
              <a:lnSpc>
                <a:spcPct val="100000"/>
              </a:lnSpc>
              <a:spcBef>
                <a:spcPts val="2400"/>
              </a:spcBef>
              <a:spcAft>
                <a:spcPts val="0"/>
              </a:spcAft>
              <a:buSzPts val="1400"/>
              <a:buFont typeface="Questrial"/>
              <a:buNone/>
              <a:defRPr/>
            </a:lvl2pPr>
            <a:lvl3pPr marL="1371600" lvl="2" indent="-228600" algn="l" rtl="0">
              <a:lnSpc>
                <a:spcPct val="100000"/>
              </a:lnSpc>
              <a:spcBef>
                <a:spcPts val="1900"/>
              </a:spcBef>
              <a:spcAft>
                <a:spcPts val="0"/>
              </a:spcAft>
              <a:buSzPts val="1400"/>
              <a:buFont typeface="Questrial"/>
              <a:buNone/>
              <a:defRPr/>
            </a:lvl3pPr>
            <a:lvl4pPr marL="1828800" lvl="3" indent="-228600" algn="l" rtl="0">
              <a:lnSpc>
                <a:spcPct val="100000"/>
              </a:lnSpc>
              <a:spcBef>
                <a:spcPts val="1900"/>
              </a:spcBef>
              <a:spcAft>
                <a:spcPts val="0"/>
              </a:spcAft>
              <a:buSzPts val="1400"/>
              <a:buFont typeface="Questrial"/>
              <a:buNone/>
              <a:defRPr/>
            </a:lvl4pPr>
            <a:lvl5pPr marL="2286000" lvl="4" indent="-228600" algn="l" rtl="0">
              <a:lnSpc>
                <a:spcPct val="100000"/>
              </a:lnSpc>
              <a:spcBef>
                <a:spcPts val="1400"/>
              </a:spcBef>
              <a:spcAft>
                <a:spcPts val="0"/>
              </a:spcAft>
              <a:buSzPts val="1400"/>
              <a:buFont typeface="Questrial"/>
              <a:buNone/>
              <a:defRPr/>
            </a:lvl5pPr>
            <a:lvl6pPr marL="2743200" lvl="5" indent="-317500" algn="l" rtl="0">
              <a:lnSpc>
                <a:spcPct val="100000"/>
              </a:lnSpc>
              <a:spcBef>
                <a:spcPts val="1400"/>
              </a:spcBef>
              <a:spcAft>
                <a:spcPts val="0"/>
              </a:spcAft>
              <a:buSzPts val="1400"/>
              <a:buChar char="⚫"/>
              <a:defRPr/>
            </a:lvl6pPr>
            <a:lvl7pPr marL="3200400" lvl="6" indent="-317500" algn="l" rtl="0">
              <a:lnSpc>
                <a:spcPct val="100000"/>
              </a:lnSpc>
              <a:spcBef>
                <a:spcPts val="1400"/>
              </a:spcBef>
              <a:spcAft>
                <a:spcPts val="0"/>
              </a:spcAft>
              <a:buSzPts val="1400"/>
              <a:buChar char="⚫"/>
              <a:defRPr/>
            </a:lvl7pPr>
            <a:lvl8pPr marL="3657600" lvl="7" indent="-317500" algn="l" rtl="0">
              <a:lnSpc>
                <a:spcPct val="100000"/>
              </a:lnSpc>
              <a:spcBef>
                <a:spcPts val="1400"/>
              </a:spcBef>
              <a:spcAft>
                <a:spcPts val="0"/>
              </a:spcAft>
              <a:buSzPts val="1400"/>
              <a:buChar char="⚫"/>
              <a:defRPr/>
            </a:lvl8pPr>
            <a:lvl9pPr marL="4114800" lvl="8" indent="-317500" algn="l" rtl="0">
              <a:lnSpc>
                <a:spcPct val="100000"/>
              </a:lnSpc>
              <a:spcBef>
                <a:spcPts val="1400"/>
              </a:spcBef>
              <a:spcAft>
                <a:spcPts val="0"/>
              </a:spcAft>
              <a:buSzPts val="1400"/>
              <a:buChar char="⚫"/>
              <a:defRPr/>
            </a:lvl9pPr>
          </a:lstStyle>
          <a:p>
            <a:endParaRPr/>
          </a:p>
        </p:txBody>
      </p:sp>
      <p:sp>
        <p:nvSpPr>
          <p:cNvPr id="110" name="Google Shape;110;p21"/>
          <p:cNvSpPr txBox="1">
            <a:spLocks noGrp="1"/>
          </p:cNvSpPr>
          <p:nvPr>
            <p:ph type="body" idx="2"/>
          </p:nvPr>
        </p:nvSpPr>
        <p:spPr>
          <a:xfrm>
            <a:off x="17526000" y="1536192"/>
            <a:ext cx="25325400" cy="28748100"/>
          </a:xfrm>
          <a:prstGeom prst="rect">
            <a:avLst/>
          </a:prstGeom>
          <a:noFill/>
          <a:ln>
            <a:noFill/>
          </a:ln>
        </p:spPr>
        <p:txBody>
          <a:bodyPr spcFirstLastPara="1" wrap="square" lIns="83750" tIns="83750" rIns="83750" bIns="83750" anchor="t" anchorCtr="0">
            <a:noAutofit/>
          </a:bodyPr>
          <a:lstStyle>
            <a:lvl1pPr marL="457200" lvl="0" indent="-317500" algn="l" rtl="0">
              <a:lnSpc>
                <a:spcPct val="100000"/>
              </a:lnSpc>
              <a:spcBef>
                <a:spcPts val="0"/>
              </a:spcBef>
              <a:spcAft>
                <a:spcPts val="0"/>
              </a:spcAft>
              <a:buSzPts val="1400"/>
              <a:buChar char="⦿"/>
              <a:defRPr/>
            </a:lvl1pPr>
            <a:lvl2pPr marL="914400" lvl="1" indent="-317500" algn="l" rtl="0">
              <a:lnSpc>
                <a:spcPct val="100000"/>
              </a:lnSpc>
              <a:spcBef>
                <a:spcPts val="2400"/>
              </a:spcBef>
              <a:spcAft>
                <a:spcPts val="0"/>
              </a:spcAft>
              <a:buSzPts val="1400"/>
              <a:buChar char="›"/>
              <a:defRPr/>
            </a:lvl2pPr>
            <a:lvl3pPr marL="1371600" lvl="2" indent="-317500" algn="l" rtl="0">
              <a:lnSpc>
                <a:spcPct val="100000"/>
              </a:lnSpc>
              <a:spcBef>
                <a:spcPts val="1900"/>
              </a:spcBef>
              <a:spcAft>
                <a:spcPts val="0"/>
              </a:spcAft>
              <a:buSzPts val="1400"/>
              <a:buChar char="⚫"/>
              <a:defRPr/>
            </a:lvl3pPr>
            <a:lvl4pPr marL="1828800" lvl="3" indent="-317500" algn="l" rtl="0">
              <a:lnSpc>
                <a:spcPct val="100000"/>
              </a:lnSpc>
              <a:spcBef>
                <a:spcPts val="1900"/>
              </a:spcBef>
              <a:spcAft>
                <a:spcPts val="0"/>
              </a:spcAft>
              <a:buSzPts val="1400"/>
              <a:buChar char="⚫"/>
              <a:defRPr/>
            </a:lvl4pPr>
            <a:lvl5pPr marL="2286000" lvl="4" indent="-317500" algn="l" rtl="0">
              <a:lnSpc>
                <a:spcPct val="100000"/>
              </a:lnSpc>
              <a:spcBef>
                <a:spcPts val="1400"/>
              </a:spcBef>
              <a:spcAft>
                <a:spcPts val="0"/>
              </a:spcAft>
              <a:buSzPts val="1400"/>
              <a:buChar char="⚫"/>
              <a:defRPr/>
            </a:lvl5pPr>
            <a:lvl6pPr marL="2743200" lvl="5" indent="-317500" algn="l" rtl="0">
              <a:lnSpc>
                <a:spcPct val="100000"/>
              </a:lnSpc>
              <a:spcBef>
                <a:spcPts val="1400"/>
              </a:spcBef>
              <a:spcAft>
                <a:spcPts val="0"/>
              </a:spcAft>
              <a:buSzPts val="1400"/>
              <a:buChar char="⚫"/>
              <a:defRPr/>
            </a:lvl6pPr>
            <a:lvl7pPr marL="3200400" lvl="6" indent="-317500" algn="l" rtl="0">
              <a:lnSpc>
                <a:spcPct val="100000"/>
              </a:lnSpc>
              <a:spcBef>
                <a:spcPts val="1400"/>
              </a:spcBef>
              <a:spcAft>
                <a:spcPts val="0"/>
              </a:spcAft>
              <a:buSzPts val="1400"/>
              <a:buChar char="⚫"/>
              <a:defRPr/>
            </a:lvl7pPr>
            <a:lvl8pPr marL="3657600" lvl="7" indent="-317500" algn="l" rtl="0">
              <a:lnSpc>
                <a:spcPct val="100000"/>
              </a:lnSpc>
              <a:spcBef>
                <a:spcPts val="1400"/>
              </a:spcBef>
              <a:spcAft>
                <a:spcPts val="0"/>
              </a:spcAft>
              <a:buSzPts val="1400"/>
              <a:buChar char="⚫"/>
              <a:defRPr/>
            </a:lvl8pPr>
            <a:lvl9pPr marL="4114800" lvl="8" indent="-317500" algn="l" rtl="0">
              <a:lnSpc>
                <a:spcPct val="100000"/>
              </a:lnSpc>
              <a:spcBef>
                <a:spcPts val="1400"/>
              </a:spcBef>
              <a:spcAft>
                <a:spcPts val="0"/>
              </a:spcAft>
              <a:buSzPts val="1400"/>
              <a:buChar char="⚫"/>
              <a:defRPr/>
            </a:lvl9pPr>
          </a:lstStyle>
          <a:p>
            <a:endParaRPr/>
          </a:p>
        </p:txBody>
      </p:sp>
      <p:sp>
        <p:nvSpPr>
          <p:cNvPr id="111" name="Google Shape;111;p21"/>
          <p:cNvSpPr txBox="1">
            <a:spLocks noGrp="1"/>
          </p:cNvSpPr>
          <p:nvPr>
            <p:ph type="dt" idx="10"/>
          </p:nvPr>
        </p:nvSpPr>
        <p:spPr>
          <a:xfrm>
            <a:off x="30137100" y="31470600"/>
            <a:ext cx="10241400" cy="1447200"/>
          </a:xfrm>
          <a:prstGeom prst="rect">
            <a:avLst/>
          </a:prstGeom>
          <a:noFill/>
          <a:ln>
            <a:noFill/>
          </a:ln>
        </p:spPr>
        <p:txBody>
          <a:bodyPr spcFirstLastPara="1" wrap="square" lIns="83750" tIns="83750" rIns="83750" bIns="83750" anchor="b" anchorCtr="0">
            <a:noAutofit/>
          </a:bodyPr>
          <a:lstStyle>
            <a:lvl1pPr marR="0" lvl="0" algn="l" rtl="0">
              <a:lnSpc>
                <a:spcPct val="100000"/>
              </a:lnSpc>
              <a:spcBef>
                <a:spcPts val="0"/>
              </a:spcBef>
              <a:spcAft>
                <a:spcPts val="0"/>
              </a:spcAft>
              <a:buSzPts val="1400"/>
              <a:buChar char="●"/>
              <a:defRPr/>
            </a:lvl1pPr>
            <a:lvl2pPr marR="0" lvl="1" algn="l" rtl="0">
              <a:lnSpc>
                <a:spcPct val="100000"/>
              </a:lnSpc>
              <a:spcBef>
                <a:spcPts val="0"/>
              </a:spcBef>
              <a:spcAft>
                <a:spcPts val="0"/>
              </a:spcAft>
              <a:buSzPts val="1400"/>
              <a:buChar char="○"/>
              <a:defRPr/>
            </a:lvl2pPr>
            <a:lvl3pPr marR="0" lvl="2" algn="l" rtl="0">
              <a:lnSpc>
                <a:spcPct val="100000"/>
              </a:lnSpc>
              <a:spcBef>
                <a:spcPts val="0"/>
              </a:spcBef>
              <a:spcAft>
                <a:spcPts val="0"/>
              </a:spcAft>
              <a:buSzPts val="1400"/>
              <a:buChar char="■"/>
              <a:defRPr/>
            </a:lvl3pPr>
            <a:lvl4pPr marR="0" lvl="3" algn="l" rtl="0">
              <a:lnSpc>
                <a:spcPct val="100000"/>
              </a:lnSpc>
              <a:spcBef>
                <a:spcPts val="0"/>
              </a:spcBef>
              <a:spcAft>
                <a:spcPts val="0"/>
              </a:spcAft>
              <a:buSzPts val="1400"/>
              <a:buChar char="●"/>
              <a:defRPr/>
            </a:lvl4pPr>
            <a:lvl5pPr marR="0" lvl="4" algn="l" rtl="0">
              <a:lnSpc>
                <a:spcPct val="100000"/>
              </a:lnSpc>
              <a:spcBef>
                <a:spcPts val="0"/>
              </a:spcBef>
              <a:spcAft>
                <a:spcPts val="0"/>
              </a:spcAft>
              <a:buSzPts val="1400"/>
              <a:buChar char="○"/>
              <a:defRPr/>
            </a:lvl5pPr>
            <a:lvl6pPr marR="0" lvl="5" algn="l" rtl="0">
              <a:lnSpc>
                <a:spcPct val="100000"/>
              </a:lnSpc>
              <a:spcBef>
                <a:spcPts val="0"/>
              </a:spcBef>
              <a:spcAft>
                <a:spcPts val="0"/>
              </a:spcAft>
              <a:buSzPts val="1400"/>
              <a:buChar char="■"/>
              <a:defRPr/>
            </a:lvl6pPr>
            <a:lvl7pPr marR="0" lvl="6" algn="l" rtl="0">
              <a:lnSpc>
                <a:spcPct val="100000"/>
              </a:lnSpc>
              <a:spcBef>
                <a:spcPts val="0"/>
              </a:spcBef>
              <a:spcAft>
                <a:spcPts val="0"/>
              </a:spcAft>
              <a:buSzPts val="1400"/>
              <a:buChar char="●"/>
              <a:defRPr/>
            </a:lvl7pPr>
            <a:lvl8pPr marR="0" lvl="7" algn="l" rtl="0">
              <a:lnSpc>
                <a:spcPct val="100000"/>
              </a:lnSpc>
              <a:spcBef>
                <a:spcPts val="0"/>
              </a:spcBef>
              <a:spcAft>
                <a:spcPts val="0"/>
              </a:spcAft>
              <a:buSzPts val="1400"/>
              <a:buChar char="○"/>
              <a:defRPr/>
            </a:lvl8pPr>
            <a:lvl9pPr marR="0" lvl="8" algn="l" rtl="0">
              <a:lnSpc>
                <a:spcPct val="100000"/>
              </a:lnSpc>
              <a:spcBef>
                <a:spcPts val="0"/>
              </a:spcBef>
              <a:spcAft>
                <a:spcPts val="0"/>
              </a:spcAft>
              <a:buSzPts val="1400"/>
              <a:buChar char="■"/>
              <a:defRPr/>
            </a:lvl9pPr>
          </a:lstStyle>
          <a:p>
            <a:endParaRPr/>
          </a:p>
        </p:txBody>
      </p:sp>
      <p:sp>
        <p:nvSpPr>
          <p:cNvPr id="112" name="Google Shape;112;p21"/>
          <p:cNvSpPr txBox="1">
            <a:spLocks noGrp="1"/>
          </p:cNvSpPr>
          <p:nvPr>
            <p:ph type="ftr" idx="11"/>
          </p:nvPr>
        </p:nvSpPr>
        <p:spPr>
          <a:xfrm>
            <a:off x="5448300" y="31470600"/>
            <a:ext cx="24688800" cy="1447200"/>
          </a:xfrm>
          <a:prstGeom prst="rect">
            <a:avLst/>
          </a:prstGeom>
          <a:noFill/>
          <a:ln>
            <a:noFill/>
          </a:ln>
        </p:spPr>
        <p:txBody>
          <a:bodyPr spcFirstLastPara="1" wrap="square" lIns="83750" tIns="83750" rIns="83750" bIns="83750" anchor="b" anchorCtr="0">
            <a:noAutofit/>
          </a:bodyPr>
          <a:lstStyle>
            <a:lvl1pPr marR="0" lvl="0" algn="r" rtl="0">
              <a:lnSpc>
                <a:spcPct val="100000"/>
              </a:lnSpc>
              <a:spcBef>
                <a:spcPts val="0"/>
              </a:spcBef>
              <a:spcAft>
                <a:spcPts val="0"/>
              </a:spcAft>
              <a:buSzPts val="1400"/>
              <a:buChar char="●"/>
              <a:defRPr/>
            </a:lvl1pPr>
            <a:lvl2pPr marR="0" lvl="1" algn="l" rtl="0">
              <a:lnSpc>
                <a:spcPct val="100000"/>
              </a:lnSpc>
              <a:spcBef>
                <a:spcPts val="0"/>
              </a:spcBef>
              <a:spcAft>
                <a:spcPts val="0"/>
              </a:spcAft>
              <a:buSzPts val="1400"/>
              <a:buChar char="○"/>
              <a:defRPr/>
            </a:lvl2pPr>
            <a:lvl3pPr marR="0" lvl="2" algn="l" rtl="0">
              <a:lnSpc>
                <a:spcPct val="100000"/>
              </a:lnSpc>
              <a:spcBef>
                <a:spcPts val="0"/>
              </a:spcBef>
              <a:spcAft>
                <a:spcPts val="0"/>
              </a:spcAft>
              <a:buSzPts val="1400"/>
              <a:buChar char="■"/>
              <a:defRPr/>
            </a:lvl3pPr>
            <a:lvl4pPr marR="0" lvl="3" algn="l" rtl="0">
              <a:lnSpc>
                <a:spcPct val="100000"/>
              </a:lnSpc>
              <a:spcBef>
                <a:spcPts val="0"/>
              </a:spcBef>
              <a:spcAft>
                <a:spcPts val="0"/>
              </a:spcAft>
              <a:buSzPts val="1400"/>
              <a:buChar char="●"/>
              <a:defRPr/>
            </a:lvl4pPr>
            <a:lvl5pPr marR="0" lvl="4" algn="l" rtl="0">
              <a:lnSpc>
                <a:spcPct val="100000"/>
              </a:lnSpc>
              <a:spcBef>
                <a:spcPts val="0"/>
              </a:spcBef>
              <a:spcAft>
                <a:spcPts val="0"/>
              </a:spcAft>
              <a:buSzPts val="1400"/>
              <a:buChar char="○"/>
              <a:defRPr/>
            </a:lvl5pPr>
            <a:lvl6pPr marR="0" lvl="5" algn="l" rtl="0">
              <a:lnSpc>
                <a:spcPct val="100000"/>
              </a:lnSpc>
              <a:spcBef>
                <a:spcPts val="0"/>
              </a:spcBef>
              <a:spcAft>
                <a:spcPts val="0"/>
              </a:spcAft>
              <a:buSzPts val="1400"/>
              <a:buChar char="■"/>
              <a:defRPr/>
            </a:lvl6pPr>
            <a:lvl7pPr marR="0" lvl="6" algn="l" rtl="0">
              <a:lnSpc>
                <a:spcPct val="100000"/>
              </a:lnSpc>
              <a:spcBef>
                <a:spcPts val="0"/>
              </a:spcBef>
              <a:spcAft>
                <a:spcPts val="0"/>
              </a:spcAft>
              <a:buSzPts val="1400"/>
              <a:buChar char="●"/>
              <a:defRPr/>
            </a:lvl7pPr>
            <a:lvl8pPr marR="0" lvl="7" algn="l" rtl="0">
              <a:lnSpc>
                <a:spcPct val="100000"/>
              </a:lnSpc>
              <a:spcBef>
                <a:spcPts val="0"/>
              </a:spcBef>
              <a:spcAft>
                <a:spcPts val="0"/>
              </a:spcAft>
              <a:buSzPts val="1400"/>
              <a:buChar char="○"/>
              <a:defRPr/>
            </a:lvl8pPr>
            <a:lvl9pPr marR="0" lvl="8" algn="l" rtl="0">
              <a:lnSpc>
                <a:spcPct val="100000"/>
              </a:lnSpc>
              <a:spcBef>
                <a:spcPts val="0"/>
              </a:spcBef>
              <a:spcAft>
                <a:spcPts val="0"/>
              </a:spcAft>
              <a:buSzPts val="1400"/>
              <a:buChar char="■"/>
              <a:defRPr/>
            </a:lvl9pPr>
          </a:lstStyle>
          <a:p>
            <a:endParaRPr/>
          </a:p>
        </p:txBody>
      </p:sp>
      <p:sp>
        <p:nvSpPr>
          <p:cNvPr id="113" name="Google Shape;113;p21"/>
          <p:cNvSpPr txBox="1">
            <a:spLocks noGrp="1"/>
          </p:cNvSpPr>
          <p:nvPr>
            <p:ph type="sldNum" idx="12"/>
          </p:nvPr>
        </p:nvSpPr>
        <p:spPr>
          <a:xfrm>
            <a:off x="40370125" y="31470600"/>
            <a:ext cx="2416200" cy="1447200"/>
          </a:xfrm>
          <a:prstGeom prst="rect">
            <a:avLst/>
          </a:prstGeom>
          <a:noFill/>
          <a:ln>
            <a:noFill/>
          </a:ln>
        </p:spPr>
        <p:txBody>
          <a:bodyPr spcFirstLastPara="1" wrap="square" lIns="402250" tIns="201125" rIns="402250" bIns="201125" anchor="b" anchorCtr="0">
            <a:noAutofit/>
          </a:bodyPr>
          <a:lstStyle>
            <a:lvl1pPr marL="0" marR="0" lvl="0" indent="0" algn="ctr" rtl="0">
              <a:lnSpc>
                <a:spcPct val="100000"/>
              </a:lnSpc>
              <a:spcBef>
                <a:spcPts val="0"/>
              </a:spcBef>
              <a:spcAft>
                <a:spcPts val="0"/>
              </a:spcAft>
              <a:buClr>
                <a:srgbClr val="000000"/>
              </a:buClr>
              <a:buSzPts val="3800"/>
              <a:buFont typeface="Arial"/>
              <a:buNone/>
              <a:defRPr sz="3800" b="0" i="0" u="none" strike="noStrike" cap="none">
                <a:solidFill>
                  <a:schemeClr val="dk1"/>
                </a:solidFill>
                <a:latin typeface="Questrial"/>
                <a:ea typeface="Questrial"/>
                <a:cs typeface="Questrial"/>
                <a:sym typeface="Questrial"/>
              </a:defRPr>
            </a:lvl1pPr>
            <a:lvl2pPr marL="0" marR="0" lvl="1" indent="0" algn="ctr" rtl="0">
              <a:lnSpc>
                <a:spcPct val="100000"/>
              </a:lnSpc>
              <a:spcBef>
                <a:spcPts val="0"/>
              </a:spcBef>
              <a:spcAft>
                <a:spcPts val="0"/>
              </a:spcAft>
              <a:buClr>
                <a:srgbClr val="000000"/>
              </a:buClr>
              <a:buSzPts val="3800"/>
              <a:buFont typeface="Arial"/>
              <a:buNone/>
              <a:defRPr sz="3800" b="0" i="0" u="none" strike="noStrike" cap="none">
                <a:solidFill>
                  <a:schemeClr val="dk1"/>
                </a:solidFill>
                <a:latin typeface="Questrial"/>
                <a:ea typeface="Questrial"/>
                <a:cs typeface="Questrial"/>
                <a:sym typeface="Questrial"/>
              </a:defRPr>
            </a:lvl2pPr>
            <a:lvl3pPr marL="0" marR="0" lvl="2" indent="0" algn="ctr" rtl="0">
              <a:lnSpc>
                <a:spcPct val="100000"/>
              </a:lnSpc>
              <a:spcBef>
                <a:spcPts val="0"/>
              </a:spcBef>
              <a:spcAft>
                <a:spcPts val="0"/>
              </a:spcAft>
              <a:buClr>
                <a:srgbClr val="000000"/>
              </a:buClr>
              <a:buSzPts val="3800"/>
              <a:buFont typeface="Arial"/>
              <a:buNone/>
              <a:defRPr sz="3800" b="0" i="0" u="none" strike="noStrike" cap="none">
                <a:solidFill>
                  <a:schemeClr val="dk1"/>
                </a:solidFill>
                <a:latin typeface="Questrial"/>
                <a:ea typeface="Questrial"/>
                <a:cs typeface="Questrial"/>
                <a:sym typeface="Questrial"/>
              </a:defRPr>
            </a:lvl3pPr>
            <a:lvl4pPr marL="0" marR="0" lvl="3" indent="0" algn="ctr" rtl="0">
              <a:lnSpc>
                <a:spcPct val="100000"/>
              </a:lnSpc>
              <a:spcBef>
                <a:spcPts val="0"/>
              </a:spcBef>
              <a:spcAft>
                <a:spcPts val="0"/>
              </a:spcAft>
              <a:buClr>
                <a:srgbClr val="000000"/>
              </a:buClr>
              <a:buSzPts val="3800"/>
              <a:buFont typeface="Arial"/>
              <a:buNone/>
              <a:defRPr sz="3800" b="0" i="0" u="none" strike="noStrike" cap="none">
                <a:solidFill>
                  <a:schemeClr val="dk1"/>
                </a:solidFill>
                <a:latin typeface="Questrial"/>
                <a:ea typeface="Questrial"/>
                <a:cs typeface="Questrial"/>
                <a:sym typeface="Questrial"/>
              </a:defRPr>
            </a:lvl4pPr>
            <a:lvl5pPr marL="0" marR="0" lvl="4" indent="0" algn="ctr" rtl="0">
              <a:lnSpc>
                <a:spcPct val="100000"/>
              </a:lnSpc>
              <a:spcBef>
                <a:spcPts val="0"/>
              </a:spcBef>
              <a:spcAft>
                <a:spcPts val="0"/>
              </a:spcAft>
              <a:buClr>
                <a:srgbClr val="000000"/>
              </a:buClr>
              <a:buSzPts val="3800"/>
              <a:buFont typeface="Arial"/>
              <a:buNone/>
              <a:defRPr sz="3800" b="0" i="0" u="none" strike="noStrike" cap="none">
                <a:solidFill>
                  <a:schemeClr val="dk1"/>
                </a:solidFill>
                <a:latin typeface="Questrial"/>
                <a:ea typeface="Questrial"/>
                <a:cs typeface="Questrial"/>
                <a:sym typeface="Questrial"/>
              </a:defRPr>
            </a:lvl5pPr>
            <a:lvl6pPr marL="0" marR="0" lvl="5" indent="0" algn="ctr" rtl="0">
              <a:lnSpc>
                <a:spcPct val="100000"/>
              </a:lnSpc>
              <a:spcBef>
                <a:spcPts val="0"/>
              </a:spcBef>
              <a:spcAft>
                <a:spcPts val="0"/>
              </a:spcAft>
              <a:buClr>
                <a:srgbClr val="000000"/>
              </a:buClr>
              <a:buSzPts val="3800"/>
              <a:buFont typeface="Arial"/>
              <a:buNone/>
              <a:defRPr sz="3800" b="0" i="0" u="none" strike="noStrike" cap="none">
                <a:solidFill>
                  <a:schemeClr val="dk1"/>
                </a:solidFill>
                <a:latin typeface="Questrial"/>
                <a:ea typeface="Questrial"/>
                <a:cs typeface="Questrial"/>
                <a:sym typeface="Questrial"/>
              </a:defRPr>
            </a:lvl6pPr>
            <a:lvl7pPr marL="0" marR="0" lvl="6" indent="0" algn="ctr" rtl="0">
              <a:lnSpc>
                <a:spcPct val="100000"/>
              </a:lnSpc>
              <a:spcBef>
                <a:spcPts val="0"/>
              </a:spcBef>
              <a:spcAft>
                <a:spcPts val="0"/>
              </a:spcAft>
              <a:buClr>
                <a:srgbClr val="000000"/>
              </a:buClr>
              <a:buSzPts val="3800"/>
              <a:buFont typeface="Arial"/>
              <a:buNone/>
              <a:defRPr sz="3800" b="0" i="0" u="none" strike="noStrike" cap="none">
                <a:solidFill>
                  <a:schemeClr val="dk1"/>
                </a:solidFill>
                <a:latin typeface="Questrial"/>
                <a:ea typeface="Questrial"/>
                <a:cs typeface="Questrial"/>
                <a:sym typeface="Questrial"/>
              </a:defRPr>
            </a:lvl7pPr>
            <a:lvl8pPr marL="0" marR="0" lvl="7" indent="0" algn="ctr" rtl="0">
              <a:lnSpc>
                <a:spcPct val="100000"/>
              </a:lnSpc>
              <a:spcBef>
                <a:spcPts val="0"/>
              </a:spcBef>
              <a:spcAft>
                <a:spcPts val="0"/>
              </a:spcAft>
              <a:buClr>
                <a:srgbClr val="000000"/>
              </a:buClr>
              <a:buSzPts val="3800"/>
              <a:buFont typeface="Arial"/>
              <a:buNone/>
              <a:defRPr sz="3800" b="0" i="0" u="none" strike="noStrike" cap="none">
                <a:solidFill>
                  <a:schemeClr val="dk1"/>
                </a:solidFill>
                <a:latin typeface="Questrial"/>
                <a:ea typeface="Questrial"/>
                <a:cs typeface="Questrial"/>
                <a:sym typeface="Questrial"/>
              </a:defRPr>
            </a:lvl8pPr>
            <a:lvl9pPr marL="0" marR="0" lvl="8" indent="0" algn="ctr" rtl="0">
              <a:lnSpc>
                <a:spcPct val="100000"/>
              </a:lnSpc>
              <a:spcBef>
                <a:spcPts val="0"/>
              </a:spcBef>
              <a:spcAft>
                <a:spcPts val="0"/>
              </a:spcAft>
              <a:buClr>
                <a:srgbClr val="000000"/>
              </a:buClr>
              <a:buSzPts val="3800"/>
              <a:buFont typeface="Arial"/>
              <a:buNone/>
              <a:defRPr sz="3800" b="0" i="0" u="none" strike="noStrike" cap="none">
                <a:solidFill>
                  <a:schemeClr val="dk1"/>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496160" y="13765440"/>
            <a:ext cx="40899000" cy="5387100"/>
          </a:xfrm>
          <a:prstGeom prst="rect">
            <a:avLst/>
          </a:prstGeom>
        </p:spPr>
        <p:txBody>
          <a:bodyPr spcFirstLastPara="1" wrap="square" lIns="438850" tIns="438850" rIns="438850" bIns="438850" anchor="ctr" anchorCtr="0">
            <a:normAutofit/>
          </a:bodyPr>
          <a:lstStyle>
            <a:lvl1pPr lvl="0" algn="ctr">
              <a:spcBef>
                <a:spcPts val="0"/>
              </a:spcBef>
              <a:spcAft>
                <a:spcPts val="0"/>
              </a:spcAft>
              <a:buSzPts val="17300"/>
              <a:buNone/>
              <a:defRPr sz="17300"/>
            </a:lvl1pPr>
            <a:lvl2pPr lvl="1" algn="ctr">
              <a:spcBef>
                <a:spcPts val="0"/>
              </a:spcBef>
              <a:spcAft>
                <a:spcPts val="0"/>
              </a:spcAft>
              <a:buSzPts val="17300"/>
              <a:buNone/>
              <a:defRPr sz="17300"/>
            </a:lvl2pPr>
            <a:lvl3pPr lvl="2" algn="ctr">
              <a:spcBef>
                <a:spcPts val="0"/>
              </a:spcBef>
              <a:spcAft>
                <a:spcPts val="0"/>
              </a:spcAft>
              <a:buSzPts val="17300"/>
              <a:buNone/>
              <a:defRPr sz="17300"/>
            </a:lvl3pPr>
            <a:lvl4pPr lvl="3" algn="ctr">
              <a:spcBef>
                <a:spcPts val="0"/>
              </a:spcBef>
              <a:spcAft>
                <a:spcPts val="0"/>
              </a:spcAft>
              <a:buSzPts val="17300"/>
              <a:buNone/>
              <a:defRPr sz="17300"/>
            </a:lvl4pPr>
            <a:lvl5pPr lvl="4" algn="ctr">
              <a:spcBef>
                <a:spcPts val="0"/>
              </a:spcBef>
              <a:spcAft>
                <a:spcPts val="0"/>
              </a:spcAft>
              <a:buSzPts val="17300"/>
              <a:buNone/>
              <a:defRPr sz="17300"/>
            </a:lvl5pPr>
            <a:lvl6pPr lvl="5" algn="ctr">
              <a:spcBef>
                <a:spcPts val="0"/>
              </a:spcBef>
              <a:spcAft>
                <a:spcPts val="0"/>
              </a:spcAft>
              <a:buSzPts val="17300"/>
              <a:buNone/>
              <a:defRPr sz="17300"/>
            </a:lvl6pPr>
            <a:lvl7pPr lvl="6" algn="ctr">
              <a:spcBef>
                <a:spcPts val="0"/>
              </a:spcBef>
              <a:spcAft>
                <a:spcPts val="0"/>
              </a:spcAft>
              <a:buSzPts val="17300"/>
              <a:buNone/>
              <a:defRPr sz="17300"/>
            </a:lvl7pPr>
            <a:lvl8pPr lvl="7" algn="ctr">
              <a:spcBef>
                <a:spcPts val="0"/>
              </a:spcBef>
              <a:spcAft>
                <a:spcPts val="0"/>
              </a:spcAft>
              <a:buSzPts val="17300"/>
              <a:buNone/>
              <a:defRPr sz="17300"/>
            </a:lvl8pPr>
            <a:lvl9pPr lvl="8" algn="ctr">
              <a:spcBef>
                <a:spcPts val="0"/>
              </a:spcBef>
              <a:spcAft>
                <a:spcPts val="0"/>
              </a:spcAft>
              <a:buSzPts val="17300"/>
              <a:buNone/>
              <a:defRPr sz="17300"/>
            </a:lvl9pPr>
          </a:lstStyle>
          <a:p>
            <a:endParaRPr/>
          </a:p>
        </p:txBody>
      </p:sp>
      <p:sp>
        <p:nvSpPr>
          <p:cNvPr id="15" name="Google Shape;15;p3"/>
          <p:cNvSpPr txBox="1">
            <a:spLocks noGrp="1"/>
          </p:cNvSpPr>
          <p:nvPr>
            <p:ph type="sldNum" idx="12"/>
          </p:nvPr>
        </p:nvSpPr>
        <p:spPr>
          <a:xfrm>
            <a:off x="40667798" y="29844587"/>
            <a:ext cx="2633700" cy="2518500"/>
          </a:xfrm>
          <a:prstGeom prst="rect">
            <a:avLst/>
          </a:prstGeom>
        </p:spPr>
        <p:txBody>
          <a:bodyPr spcFirstLastPara="1" wrap="square" lIns="438850" tIns="438850" rIns="438850" bIns="438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rot="-5400000">
            <a:off x="-12114061" y="13891691"/>
            <a:ext cx="30723900" cy="4389000"/>
          </a:xfrm>
          <a:prstGeom prst="rect">
            <a:avLst/>
          </a:prstGeom>
          <a:noFill/>
          <a:ln>
            <a:noFill/>
          </a:ln>
        </p:spPr>
        <p:txBody>
          <a:bodyPr spcFirstLastPara="1" wrap="square" lIns="83750" tIns="83750" rIns="83750" bIns="83750" anchor="b" anchorCtr="0">
            <a:noAutofit/>
          </a:bodyPr>
          <a:lstStyle>
            <a:lvl1pPr lvl="0" algn="l" rtl="0">
              <a:lnSpc>
                <a:spcPct val="100000"/>
              </a:lnSpc>
              <a:spcBef>
                <a:spcPts val="0"/>
              </a:spcBef>
              <a:spcAft>
                <a:spcPts val="0"/>
              </a:spcAft>
              <a:buSzPts val="1400"/>
              <a:buFont typeface="Questrial"/>
              <a:buNone/>
              <a:defRPr/>
            </a:lvl1pPr>
            <a:lvl2pPr lvl="1" algn="l" rtl="0">
              <a:lnSpc>
                <a:spcPct val="100000"/>
              </a:lnSpc>
              <a:spcBef>
                <a:spcPts val="0"/>
              </a:spcBef>
              <a:spcAft>
                <a:spcPts val="0"/>
              </a:spcAft>
              <a:buSzPts val="1400"/>
              <a:buChar char="○"/>
              <a:defRPr/>
            </a:lvl2pPr>
            <a:lvl3pPr lvl="2" algn="l" rtl="0">
              <a:lnSpc>
                <a:spcPct val="100000"/>
              </a:lnSpc>
              <a:spcBef>
                <a:spcPts val="0"/>
              </a:spcBef>
              <a:spcAft>
                <a:spcPts val="0"/>
              </a:spcAft>
              <a:buSzPts val="1400"/>
              <a:buChar char="■"/>
              <a:defRPr/>
            </a:lvl3pPr>
            <a:lvl4pPr lvl="3" algn="l" rtl="0">
              <a:lnSpc>
                <a:spcPct val="100000"/>
              </a:lnSpc>
              <a:spcBef>
                <a:spcPts val="0"/>
              </a:spcBef>
              <a:spcAft>
                <a:spcPts val="0"/>
              </a:spcAft>
              <a:buSzPts val="1400"/>
              <a:buChar char="●"/>
              <a:defRPr/>
            </a:lvl4pPr>
            <a:lvl5pPr lvl="4" algn="l" rtl="0">
              <a:lnSpc>
                <a:spcPct val="100000"/>
              </a:lnSpc>
              <a:spcBef>
                <a:spcPts val="0"/>
              </a:spcBef>
              <a:spcAft>
                <a:spcPts val="0"/>
              </a:spcAft>
              <a:buSzPts val="1400"/>
              <a:buChar char="○"/>
              <a:defRPr/>
            </a:lvl5pPr>
            <a:lvl6pPr lvl="5" algn="l" rtl="0">
              <a:lnSpc>
                <a:spcPct val="100000"/>
              </a:lnSpc>
              <a:spcBef>
                <a:spcPts val="0"/>
              </a:spcBef>
              <a:spcAft>
                <a:spcPts val="0"/>
              </a:spcAft>
              <a:buSzPts val="1400"/>
              <a:buChar char="■"/>
              <a:defRPr/>
            </a:lvl6pPr>
            <a:lvl7pPr lvl="6" algn="l" rtl="0">
              <a:lnSpc>
                <a:spcPct val="100000"/>
              </a:lnSpc>
              <a:spcBef>
                <a:spcPts val="0"/>
              </a:spcBef>
              <a:spcAft>
                <a:spcPts val="0"/>
              </a:spcAft>
              <a:buSzPts val="1400"/>
              <a:buChar char="●"/>
              <a:defRPr/>
            </a:lvl7pPr>
            <a:lvl8pPr lvl="7" algn="l" rtl="0">
              <a:lnSpc>
                <a:spcPct val="100000"/>
              </a:lnSpc>
              <a:spcBef>
                <a:spcPts val="0"/>
              </a:spcBef>
              <a:spcAft>
                <a:spcPts val="0"/>
              </a:spcAft>
              <a:buSzPts val="1400"/>
              <a:buChar char="○"/>
              <a:defRPr/>
            </a:lvl8pPr>
            <a:lvl9pPr lvl="8" algn="l" rtl="0">
              <a:lnSpc>
                <a:spcPct val="100000"/>
              </a:lnSpc>
              <a:spcBef>
                <a:spcPts val="0"/>
              </a:spcBef>
              <a:spcAft>
                <a:spcPts val="0"/>
              </a:spcAft>
              <a:buSzPts val="1400"/>
              <a:buChar char="■"/>
              <a:defRPr/>
            </a:lvl9pPr>
          </a:lstStyle>
          <a:p>
            <a:endParaRPr/>
          </a:p>
        </p:txBody>
      </p:sp>
      <p:sp>
        <p:nvSpPr>
          <p:cNvPr id="116" name="Google Shape;116;p22"/>
          <p:cNvSpPr>
            <a:spLocks noGrp="1"/>
          </p:cNvSpPr>
          <p:nvPr>
            <p:ph type="pic" idx="2"/>
          </p:nvPr>
        </p:nvSpPr>
        <p:spPr>
          <a:xfrm>
            <a:off x="5463538" y="1795037"/>
            <a:ext cx="35200800" cy="26334600"/>
          </a:xfrm>
          <a:prstGeom prst="rect">
            <a:avLst/>
          </a:prstGeom>
          <a:solidFill>
            <a:srgbClr val="9A9A9A"/>
          </a:solidFill>
          <a:ln>
            <a:noFill/>
          </a:ln>
        </p:spPr>
        <p:txBody>
          <a:bodyPr spcFirstLastPara="1" wrap="square" lIns="83750" tIns="83750" rIns="83750" bIns="83750" anchor="ctr" anchorCtr="0">
            <a:noAutofit/>
          </a:bodyPr>
          <a:lstStyle>
            <a:lvl1pPr lvl="0">
              <a:spcBef>
                <a:spcPts val="0"/>
              </a:spcBef>
              <a:spcAft>
                <a:spcPts val="0"/>
              </a:spcAft>
              <a:buNone/>
              <a:defRPr/>
            </a:lvl1pPr>
          </a:lstStyle>
          <a:p>
            <a:endParaRPr/>
          </a:p>
        </p:txBody>
      </p:sp>
      <p:sp>
        <p:nvSpPr>
          <p:cNvPr id="117" name="Google Shape;117;p22"/>
          <p:cNvSpPr txBox="1">
            <a:spLocks noGrp="1"/>
          </p:cNvSpPr>
          <p:nvPr>
            <p:ph type="body" idx="1"/>
          </p:nvPr>
        </p:nvSpPr>
        <p:spPr>
          <a:xfrm>
            <a:off x="5486400" y="28163519"/>
            <a:ext cx="35200800" cy="3293400"/>
          </a:xfrm>
          <a:prstGeom prst="rect">
            <a:avLst/>
          </a:prstGeom>
          <a:solidFill>
            <a:schemeClr val="accent1">
              <a:alpha val="14510"/>
            </a:schemeClr>
          </a:solidFill>
          <a:ln w="9525" cap="flat" cmpd="sng">
            <a:solidFill>
              <a:schemeClr val="accent1"/>
            </a:solidFill>
            <a:prstDash val="solid"/>
            <a:miter lim="8000"/>
            <a:headEnd type="none" w="sm" len="sm"/>
            <a:tailEnd type="none" w="sm" len="sm"/>
          </a:ln>
        </p:spPr>
        <p:txBody>
          <a:bodyPr spcFirstLastPara="1" wrap="square" lIns="83750" tIns="83750" rIns="83750" bIns="83750" anchor="t" anchorCtr="0">
            <a:noAutofit/>
          </a:bodyPr>
          <a:lstStyle>
            <a:lvl1pPr marL="457200" lvl="0" indent="-228600" algn="l" rtl="0">
              <a:lnSpc>
                <a:spcPct val="100000"/>
              </a:lnSpc>
              <a:spcBef>
                <a:spcPts val="0"/>
              </a:spcBef>
              <a:spcAft>
                <a:spcPts val="0"/>
              </a:spcAft>
              <a:buSzPts val="1400"/>
              <a:buFont typeface="Questrial"/>
              <a:buNone/>
              <a:defRPr/>
            </a:lvl1pPr>
            <a:lvl2pPr marL="914400" lvl="1" indent="-317500" algn="l" rtl="0">
              <a:lnSpc>
                <a:spcPct val="100000"/>
              </a:lnSpc>
              <a:spcBef>
                <a:spcPts val="2400"/>
              </a:spcBef>
              <a:spcAft>
                <a:spcPts val="0"/>
              </a:spcAft>
              <a:buSzPts val="1400"/>
              <a:buChar char="›"/>
              <a:defRPr/>
            </a:lvl2pPr>
            <a:lvl3pPr marL="1371600" lvl="2" indent="-317500" algn="l" rtl="0">
              <a:lnSpc>
                <a:spcPct val="100000"/>
              </a:lnSpc>
              <a:spcBef>
                <a:spcPts val="1900"/>
              </a:spcBef>
              <a:spcAft>
                <a:spcPts val="0"/>
              </a:spcAft>
              <a:buSzPts val="1400"/>
              <a:buChar char="⚫"/>
              <a:defRPr/>
            </a:lvl3pPr>
            <a:lvl4pPr marL="1828800" lvl="3" indent="-317500" algn="l" rtl="0">
              <a:lnSpc>
                <a:spcPct val="100000"/>
              </a:lnSpc>
              <a:spcBef>
                <a:spcPts val="1900"/>
              </a:spcBef>
              <a:spcAft>
                <a:spcPts val="0"/>
              </a:spcAft>
              <a:buSzPts val="1400"/>
              <a:buChar char="⚫"/>
              <a:defRPr/>
            </a:lvl4pPr>
            <a:lvl5pPr marL="2286000" lvl="4" indent="-317500" algn="l" rtl="0">
              <a:lnSpc>
                <a:spcPct val="100000"/>
              </a:lnSpc>
              <a:spcBef>
                <a:spcPts val="1400"/>
              </a:spcBef>
              <a:spcAft>
                <a:spcPts val="0"/>
              </a:spcAft>
              <a:buSzPts val="1400"/>
              <a:buChar char="⚫"/>
              <a:defRPr/>
            </a:lvl5pPr>
            <a:lvl6pPr marL="2743200" lvl="5" indent="-317500" algn="l" rtl="0">
              <a:lnSpc>
                <a:spcPct val="100000"/>
              </a:lnSpc>
              <a:spcBef>
                <a:spcPts val="1400"/>
              </a:spcBef>
              <a:spcAft>
                <a:spcPts val="0"/>
              </a:spcAft>
              <a:buSzPts val="1400"/>
              <a:buChar char="⚫"/>
              <a:defRPr/>
            </a:lvl6pPr>
            <a:lvl7pPr marL="3200400" lvl="6" indent="-317500" algn="l" rtl="0">
              <a:lnSpc>
                <a:spcPct val="100000"/>
              </a:lnSpc>
              <a:spcBef>
                <a:spcPts val="1400"/>
              </a:spcBef>
              <a:spcAft>
                <a:spcPts val="0"/>
              </a:spcAft>
              <a:buSzPts val="1400"/>
              <a:buChar char="⚫"/>
              <a:defRPr/>
            </a:lvl7pPr>
            <a:lvl8pPr marL="3657600" lvl="7" indent="-317500" algn="l" rtl="0">
              <a:lnSpc>
                <a:spcPct val="100000"/>
              </a:lnSpc>
              <a:spcBef>
                <a:spcPts val="1400"/>
              </a:spcBef>
              <a:spcAft>
                <a:spcPts val="0"/>
              </a:spcAft>
              <a:buSzPts val="1400"/>
              <a:buChar char="⚫"/>
              <a:defRPr/>
            </a:lvl8pPr>
            <a:lvl9pPr marL="4114800" lvl="8" indent="-317500" algn="l" rtl="0">
              <a:lnSpc>
                <a:spcPct val="100000"/>
              </a:lnSpc>
              <a:spcBef>
                <a:spcPts val="1400"/>
              </a:spcBef>
              <a:spcAft>
                <a:spcPts val="0"/>
              </a:spcAft>
              <a:buSzPts val="1400"/>
              <a:buChar char="⚫"/>
              <a:defRPr/>
            </a:lvl9pPr>
          </a:lstStyle>
          <a:p>
            <a:endParaRPr/>
          </a:p>
        </p:txBody>
      </p:sp>
      <p:sp>
        <p:nvSpPr>
          <p:cNvPr id="118" name="Google Shape;118;p22"/>
          <p:cNvSpPr txBox="1">
            <a:spLocks noGrp="1"/>
          </p:cNvSpPr>
          <p:nvPr>
            <p:ph type="dt" idx="10"/>
          </p:nvPr>
        </p:nvSpPr>
        <p:spPr>
          <a:xfrm>
            <a:off x="29321125" y="31470600"/>
            <a:ext cx="10090200" cy="1447200"/>
          </a:xfrm>
          <a:prstGeom prst="rect">
            <a:avLst/>
          </a:prstGeom>
          <a:noFill/>
          <a:ln>
            <a:noFill/>
          </a:ln>
        </p:spPr>
        <p:txBody>
          <a:bodyPr spcFirstLastPara="1" wrap="square" lIns="83750" tIns="83750" rIns="83750" bIns="83750" anchor="b" anchorCtr="0">
            <a:noAutofit/>
          </a:bodyPr>
          <a:lstStyle>
            <a:lvl1pPr marR="0" lvl="0" algn="l" rtl="0">
              <a:lnSpc>
                <a:spcPct val="100000"/>
              </a:lnSpc>
              <a:spcBef>
                <a:spcPts val="0"/>
              </a:spcBef>
              <a:spcAft>
                <a:spcPts val="0"/>
              </a:spcAft>
              <a:buSzPts val="1400"/>
              <a:buChar char="●"/>
              <a:defRPr/>
            </a:lvl1pPr>
            <a:lvl2pPr marR="0" lvl="1" algn="l" rtl="0">
              <a:lnSpc>
                <a:spcPct val="100000"/>
              </a:lnSpc>
              <a:spcBef>
                <a:spcPts val="0"/>
              </a:spcBef>
              <a:spcAft>
                <a:spcPts val="0"/>
              </a:spcAft>
              <a:buSzPts val="1400"/>
              <a:buChar char="○"/>
              <a:defRPr/>
            </a:lvl2pPr>
            <a:lvl3pPr marR="0" lvl="2" algn="l" rtl="0">
              <a:lnSpc>
                <a:spcPct val="100000"/>
              </a:lnSpc>
              <a:spcBef>
                <a:spcPts val="0"/>
              </a:spcBef>
              <a:spcAft>
                <a:spcPts val="0"/>
              </a:spcAft>
              <a:buSzPts val="1400"/>
              <a:buChar char="■"/>
              <a:defRPr/>
            </a:lvl3pPr>
            <a:lvl4pPr marR="0" lvl="3" algn="l" rtl="0">
              <a:lnSpc>
                <a:spcPct val="100000"/>
              </a:lnSpc>
              <a:spcBef>
                <a:spcPts val="0"/>
              </a:spcBef>
              <a:spcAft>
                <a:spcPts val="0"/>
              </a:spcAft>
              <a:buSzPts val="1400"/>
              <a:buChar char="●"/>
              <a:defRPr/>
            </a:lvl4pPr>
            <a:lvl5pPr marR="0" lvl="4" algn="l" rtl="0">
              <a:lnSpc>
                <a:spcPct val="100000"/>
              </a:lnSpc>
              <a:spcBef>
                <a:spcPts val="0"/>
              </a:spcBef>
              <a:spcAft>
                <a:spcPts val="0"/>
              </a:spcAft>
              <a:buSzPts val="1400"/>
              <a:buChar char="○"/>
              <a:defRPr/>
            </a:lvl5pPr>
            <a:lvl6pPr marR="0" lvl="5" algn="l" rtl="0">
              <a:lnSpc>
                <a:spcPct val="100000"/>
              </a:lnSpc>
              <a:spcBef>
                <a:spcPts val="0"/>
              </a:spcBef>
              <a:spcAft>
                <a:spcPts val="0"/>
              </a:spcAft>
              <a:buSzPts val="1400"/>
              <a:buChar char="■"/>
              <a:defRPr/>
            </a:lvl6pPr>
            <a:lvl7pPr marR="0" lvl="6" algn="l" rtl="0">
              <a:lnSpc>
                <a:spcPct val="100000"/>
              </a:lnSpc>
              <a:spcBef>
                <a:spcPts val="0"/>
              </a:spcBef>
              <a:spcAft>
                <a:spcPts val="0"/>
              </a:spcAft>
              <a:buSzPts val="1400"/>
              <a:buChar char="●"/>
              <a:defRPr/>
            </a:lvl7pPr>
            <a:lvl8pPr marR="0" lvl="7" algn="l" rtl="0">
              <a:lnSpc>
                <a:spcPct val="100000"/>
              </a:lnSpc>
              <a:spcBef>
                <a:spcPts val="0"/>
              </a:spcBef>
              <a:spcAft>
                <a:spcPts val="0"/>
              </a:spcAft>
              <a:buSzPts val="1400"/>
              <a:buChar char="○"/>
              <a:defRPr/>
            </a:lvl8pPr>
            <a:lvl9pPr marR="0" lvl="8" algn="l" rtl="0">
              <a:lnSpc>
                <a:spcPct val="100000"/>
              </a:lnSpc>
              <a:spcBef>
                <a:spcPts val="0"/>
              </a:spcBef>
              <a:spcAft>
                <a:spcPts val="0"/>
              </a:spcAft>
              <a:buSzPts val="1400"/>
              <a:buChar char="■"/>
              <a:defRPr/>
            </a:lvl9pPr>
          </a:lstStyle>
          <a:p>
            <a:endParaRPr/>
          </a:p>
        </p:txBody>
      </p:sp>
      <p:sp>
        <p:nvSpPr>
          <p:cNvPr id="119" name="Google Shape;119;p22"/>
          <p:cNvSpPr txBox="1">
            <a:spLocks noGrp="1"/>
          </p:cNvSpPr>
          <p:nvPr>
            <p:ph type="ftr" idx="11"/>
          </p:nvPr>
        </p:nvSpPr>
        <p:spPr>
          <a:xfrm>
            <a:off x="5616575" y="31478538"/>
            <a:ext cx="23751300" cy="1447200"/>
          </a:xfrm>
          <a:prstGeom prst="rect">
            <a:avLst/>
          </a:prstGeom>
          <a:noFill/>
          <a:ln>
            <a:noFill/>
          </a:ln>
        </p:spPr>
        <p:txBody>
          <a:bodyPr spcFirstLastPara="1" wrap="square" lIns="83750" tIns="83750" rIns="83750" bIns="83750" anchor="b" anchorCtr="0">
            <a:noAutofit/>
          </a:bodyPr>
          <a:lstStyle>
            <a:lvl1pPr marR="0" lvl="0" algn="r" rtl="0">
              <a:lnSpc>
                <a:spcPct val="100000"/>
              </a:lnSpc>
              <a:spcBef>
                <a:spcPts val="0"/>
              </a:spcBef>
              <a:spcAft>
                <a:spcPts val="0"/>
              </a:spcAft>
              <a:buSzPts val="1400"/>
              <a:buChar char="●"/>
              <a:defRPr/>
            </a:lvl1pPr>
            <a:lvl2pPr marR="0" lvl="1" algn="l" rtl="0">
              <a:lnSpc>
                <a:spcPct val="100000"/>
              </a:lnSpc>
              <a:spcBef>
                <a:spcPts val="0"/>
              </a:spcBef>
              <a:spcAft>
                <a:spcPts val="0"/>
              </a:spcAft>
              <a:buSzPts val="1400"/>
              <a:buChar char="○"/>
              <a:defRPr/>
            </a:lvl2pPr>
            <a:lvl3pPr marR="0" lvl="2" algn="l" rtl="0">
              <a:lnSpc>
                <a:spcPct val="100000"/>
              </a:lnSpc>
              <a:spcBef>
                <a:spcPts val="0"/>
              </a:spcBef>
              <a:spcAft>
                <a:spcPts val="0"/>
              </a:spcAft>
              <a:buSzPts val="1400"/>
              <a:buChar char="■"/>
              <a:defRPr/>
            </a:lvl3pPr>
            <a:lvl4pPr marR="0" lvl="3" algn="l" rtl="0">
              <a:lnSpc>
                <a:spcPct val="100000"/>
              </a:lnSpc>
              <a:spcBef>
                <a:spcPts val="0"/>
              </a:spcBef>
              <a:spcAft>
                <a:spcPts val="0"/>
              </a:spcAft>
              <a:buSzPts val="1400"/>
              <a:buChar char="●"/>
              <a:defRPr/>
            </a:lvl4pPr>
            <a:lvl5pPr marR="0" lvl="4" algn="l" rtl="0">
              <a:lnSpc>
                <a:spcPct val="100000"/>
              </a:lnSpc>
              <a:spcBef>
                <a:spcPts val="0"/>
              </a:spcBef>
              <a:spcAft>
                <a:spcPts val="0"/>
              </a:spcAft>
              <a:buSzPts val="1400"/>
              <a:buChar char="○"/>
              <a:defRPr/>
            </a:lvl5pPr>
            <a:lvl6pPr marR="0" lvl="5" algn="l" rtl="0">
              <a:lnSpc>
                <a:spcPct val="100000"/>
              </a:lnSpc>
              <a:spcBef>
                <a:spcPts val="0"/>
              </a:spcBef>
              <a:spcAft>
                <a:spcPts val="0"/>
              </a:spcAft>
              <a:buSzPts val="1400"/>
              <a:buChar char="■"/>
              <a:defRPr/>
            </a:lvl6pPr>
            <a:lvl7pPr marR="0" lvl="6" algn="l" rtl="0">
              <a:lnSpc>
                <a:spcPct val="100000"/>
              </a:lnSpc>
              <a:spcBef>
                <a:spcPts val="0"/>
              </a:spcBef>
              <a:spcAft>
                <a:spcPts val="0"/>
              </a:spcAft>
              <a:buSzPts val="1400"/>
              <a:buChar char="●"/>
              <a:defRPr/>
            </a:lvl7pPr>
            <a:lvl8pPr marR="0" lvl="7" algn="l" rtl="0">
              <a:lnSpc>
                <a:spcPct val="100000"/>
              </a:lnSpc>
              <a:spcBef>
                <a:spcPts val="0"/>
              </a:spcBef>
              <a:spcAft>
                <a:spcPts val="0"/>
              </a:spcAft>
              <a:buSzPts val="1400"/>
              <a:buChar char="○"/>
              <a:defRPr/>
            </a:lvl8pPr>
            <a:lvl9pPr marR="0" lvl="8" algn="l" rtl="0">
              <a:lnSpc>
                <a:spcPct val="100000"/>
              </a:lnSpc>
              <a:spcBef>
                <a:spcPts val="0"/>
              </a:spcBef>
              <a:spcAft>
                <a:spcPts val="0"/>
              </a:spcAft>
              <a:buSzPts val="1400"/>
              <a:buChar char="■"/>
              <a:defRPr/>
            </a:lvl9pPr>
          </a:lstStyle>
          <a:p>
            <a:endParaRPr/>
          </a:p>
        </p:txBody>
      </p:sp>
      <p:sp>
        <p:nvSpPr>
          <p:cNvPr id="120" name="Google Shape;120;p22"/>
          <p:cNvSpPr txBox="1">
            <a:spLocks noGrp="1"/>
          </p:cNvSpPr>
          <p:nvPr>
            <p:ph type="sldNum" idx="12"/>
          </p:nvPr>
        </p:nvSpPr>
        <p:spPr>
          <a:xfrm>
            <a:off x="39441437" y="31470600"/>
            <a:ext cx="1761000" cy="1447200"/>
          </a:xfrm>
          <a:prstGeom prst="rect">
            <a:avLst/>
          </a:prstGeom>
          <a:noFill/>
          <a:ln>
            <a:noFill/>
          </a:ln>
        </p:spPr>
        <p:txBody>
          <a:bodyPr spcFirstLastPara="1" wrap="square" lIns="402250" tIns="201125" rIns="402250" bIns="201125" anchor="b" anchorCtr="0">
            <a:noAutofit/>
          </a:bodyPr>
          <a:lstStyle>
            <a:lvl1pPr marL="0" marR="0" lvl="0" indent="0" algn="ctr" rtl="0">
              <a:lnSpc>
                <a:spcPct val="100000"/>
              </a:lnSpc>
              <a:spcBef>
                <a:spcPts val="0"/>
              </a:spcBef>
              <a:spcAft>
                <a:spcPts val="0"/>
              </a:spcAft>
              <a:buClr>
                <a:srgbClr val="000000"/>
              </a:buClr>
              <a:buSzPts val="3800"/>
              <a:buFont typeface="Arial"/>
              <a:buNone/>
              <a:defRPr sz="3800" b="0" i="0" u="none" strike="noStrike" cap="none">
                <a:solidFill>
                  <a:schemeClr val="dk1"/>
                </a:solidFill>
                <a:latin typeface="Questrial"/>
                <a:ea typeface="Questrial"/>
                <a:cs typeface="Questrial"/>
                <a:sym typeface="Questrial"/>
              </a:defRPr>
            </a:lvl1pPr>
            <a:lvl2pPr marL="0" marR="0" lvl="1" indent="0" algn="ctr" rtl="0">
              <a:lnSpc>
                <a:spcPct val="100000"/>
              </a:lnSpc>
              <a:spcBef>
                <a:spcPts val="0"/>
              </a:spcBef>
              <a:spcAft>
                <a:spcPts val="0"/>
              </a:spcAft>
              <a:buClr>
                <a:srgbClr val="000000"/>
              </a:buClr>
              <a:buSzPts val="3800"/>
              <a:buFont typeface="Arial"/>
              <a:buNone/>
              <a:defRPr sz="3800" b="0" i="0" u="none" strike="noStrike" cap="none">
                <a:solidFill>
                  <a:schemeClr val="dk1"/>
                </a:solidFill>
                <a:latin typeface="Questrial"/>
                <a:ea typeface="Questrial"/>
                <a:cs typeface="Questrial"/>
                <a:sym typeface="Questrial"/>
              </a:defRPr>
            </a:lvl2pPr>
            <a:lvl3pPr marL="0" marR="0" lvl="2" indent="0" algn="ctr" rtl="0">
              <a:lnSpc>
                <a:spcPct val="100000"/>
              </a:lnSpc>
              <a:spcBef>
                <a:spcPts val="0"/>
              </a:spcBef>
              <a:spcAft>
                <a:spcPts val="0"/>
              </a:spcAft>
              <a:buClr>
                <a:srgbClr val="000000"/>
              </a:buClr>
              <a:buSzPts val="3800"/>
              <a:buFont typeface="Arial"/>
              <a:buNone/>
              <a:defRPr sz="3800" b="0" i="0" u="none" strike="noStrike" cap="none">
                <a:solidFill>
                  <a:schemeClr val="dk1"/>
                </a:solidFill>
                <a:latin typeface="Questrial"/>
                <a:ea typeface="Questrial"/>
                <a:cs typeface="Questrial"/>
                <a:sym typeface="Questrial"/>
              </a:defRPr>
            </a:lvl3pPr>
            <a:lvl4pPr marL="0" marR="0" lvl="3" indent="0" algn="ctr" rtl="0">
              <a:lnSpc>
                <a:spcPct val="100000"/>
              </a:lnSpc>
              <a:spcBef>
                <a:spcPts val="0"/>
              </a:spcBef>
              <a:spcAft>
                <a:spcPts val="0"/>
              </a:spcAft>
              <a:buClr>
                <a:srgbClr val="000000"/>
              </a:buClr>
              <a:buSzPts val="3800"/>
              <a:buFont typeface="Arial"/>
              <a:buNone/>
              <a:defRPr sz="3800" b="0" i="0" u="none" strike="noStrike" cap="none">
                <a:solidFill>
                  <a:schemeClr val="dk1"/>
                </a:solidFill>
                <a:latin typeface="Questrial"/>
                <a:ea typeface="Questrial"/>
                <a:cs typeface="Questrial"/>
                <a:sym typeface="Questrial"/>
              </a:defRPr>
            </a:lvl4pPr>
            <a:lvl5pPr marL="0" marR="0" lvl="4" indent="0" algn="ctr" rtl="0">
              <a:lnSpc>
                <a:spcPct val="100000"/>
              </a:lnSpc>
              <a:spcBef>
                <a:spcPts val="0"/>
              </a:spcBef>
              <a:spcAft>
                <a:spcPts val="0"/>
              </a:spcAft>
              <a:buClr>
                <a:srgbClr val="000000"/>
              </a:buClr>
              <a:buSzPts val="3800"/>
              <a:buFont typeface="Arial"/>
              <a:buNone/>
              <a:defRPr sz="3800" b="0" i="0" u="none" strike="noStrike" cap="none">
                <a:solidFill>
                  <a:schemeClr val="dk1"/>
                </a:solidFill>
                <a:latin typeface="Questrial"/>
                <a:ea typeface="Questrial"/>
                <a:cs typeface="Questrial"/>
                <a:sym typeface="Questrial"/>
              </a:defRPr>
            </a:lvl5pPr>
            <a:lvl6pPr marL="0" marR="0" lvl="5" indent="0" algn="ctr" rtl="0">
              <a:lnSpc>
                <a:spcPct val="100000"/>
              </a:lnSpc>
              <a:spcBef>
                <a:spcPts val="0"/>
              </a:spcBef>
              <a:spcAft>
                <a:spcPts val="0"/>
              </a:spcAft>
              <a:buClr>
                <a:srgbClr val="000000"/>
              </a:buClr>
              <a:buSzPts val="3800"/>
              <a:buFont typeface="Arial"/>
              <a:buNone/>
              <a:defRPr sz="3800" b="0" i="0" u="none" strike="noStrike" cap="none">
                <a:solidFill>
                  <a:schemeClr val="dk1"/>
                </a:solidFill>
                <a:latin typeface="Questrial"/>
                <a:ea typeface="Questrial"/>
                <a:cs typeface="Questrial"/>
                <a:sym typeface="Questrial"/>
              </a:defRPr>
            </a:lvl6pPr>
            <a:lvl7pPr marL="0" marR="0" lvl="6" indent="0" algn="ctr" rtl="0">
              <a:lnSpc>
                <a:spcPct val="100000"/>
              </a:lnSpc>
              <a:spcBef>
                <a:spcPts val="0"/>
              </a:spcBef>
              <a:spcAft>
                <a:spcPts val="0"/>
              </a:spcAft>
              <a:buClr>
                <a:srgbClr val="000000"/>
              </a:buClr>
              <a:buSzPts val="3800"/>
              <a:buFont typeface="Arial"/>
              <a:buNone/>
              <a:defRPr sz="3800" b="0" i="0" u="none" strike="noStrike" cap="none">
                <a:solidFill>
                  <a:schemeClr val="dk1"/>
                </a:solidFill>
                <a:latin typeface="Questrial"/>
                <a:ea typeface="Questrial"/>
                <a:cs typeface="Questrial"/>
                <a:sym typeface="Questrial"/>
              </a:defRPr>
            </a:lvl7pPr>
            <a:lvl8pPr marL="0" marR="0" lvl="7" indent="0" algn="ctr" rtl="0">
              <a:lnSpc>
                <a:spcPct val="100000"/>
              </a:lnSpc>
              <a:spcBef>
                <a:spcPts val="0"/>
              </a:spcBef>
              <a:spcAft>
                <a:spcPts val="0"/>
              </a:spcAft>
              <a:buClr>
                <a:srgbClr val="000000"/>
              </a:buClr>
              <a:buSzPts val="3800"/>
              <a:buFont typeface="Arial"/>
              <a:buNone/>
              <a:defRPr sz="3800" b="0" i="0" u="none" strike="noStrike" cap="none">
                <a:solidFill>
                  <a:schemeClr val="dk1"/>
                </a:solidFill>
                <a:latin typeface="Questrial"/>
                <a:ea typeface="Questrial"/>
                <a:cs typeface="Questrial"/>
                <a:sym typeface="Questrial"/>
              </a:defRPr>
            </a:lvl8pPr>
            <a:lvl9pPr marL="0" marR="0" lvl="8" indent="0" algn="ctr" rtl="0">
              <a:lnSpc>
                <a:spcPct val="100000"/>
              </a:lnSpc>
              <a:spcBef>
                <a:spcPts val="0"/>
              </a:spcBef>
              <a:spcAft>
                <a:spcPts val="0"/>
              </a:spcAft>
              <a:buClr>
                <a:srgbClr val="000000"/>
              </a:buClr>
              <a:buSzPts val="3800"/>
              <a:buFont typeface="Arial"/>
              <a:buNone/>
              <a:defRPr sz="3800" b="0" i="0" u="none" strike="noStrike" cap="none">
                <a:solidFill>
                  <a:schemeClr val="dk1"/>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2193925" y="1287463"/>
            <a:ext cx="39503400" cy="6714600"/>
          </a:xfrm>
          <a:prstGeom prst="rect">
            <a:avLst/>
          </a:prstGeom>
          <a:noFill/>
          <a:ln>
            <a:noFill/>
          </a:ln>
        </p:spPr>
        <p:txBody>
          <a:bodyPr spcFirstLastPara="1" wrap="square" lIns="83750" tIns="83750" rIns="83750" bIns="83750" anchor="ctr" anchorCtr="0">
            <a:noAutofit/>
          </a:bodyPr>
          <a:lstStyle>
            <a:lvl1pPr lvl="0" algn="l" rtl="0">
              <a:lnSpc>
                <a:spcPct val="100000"/>
              </a:lnSpc>
              <a:spcBef>
                <a:spcPts val="0"/>
              </a:spcBef>
              <a:spcAft>
                <a:spcPts val="0"/>
              </a:spcAft>
              <a:buSzPts val="1400"/>
              <a:buChar char="●"/>
              <a:defRPr/>
            </a:lvl1pPr>
            <a:lvl2pPr lvl="1" algn="l" rtl="0">
              <a:lnSpc>
                <a:spcPct val="100000"/>
              </a:lnSpc>
              <a:spcBef>
                <a:spcPts val="0"/>
              </a:spcBef>
              <a:spcAft>
                <a:spcPts val="0"/>
              </a:spcAft>
              <a:buSzPts val="1400"/>
              <a:buChar char="○"/>
              <a:defRPr/>
            </a:lvl2pPr>
            <a:lvl3pPr lvl="2" algn="l" rtl="0">
              <a:lnSpc>
                <a:spcPct val="100000"/>
              </a:lnSpc>
              <a:spcBef>
                <a:spcPts val="0"/>
              </a:spcBef>
              <a:spcAft>
                <a:spcPts val="0"/>
              </a:spcAft>
              <a:buSzPts val="1400"/>
              <a:buChar char="■"/>
              <a:defRPr/>
            </a:lvl3pPr>
            <a:lvl4pPr lvl="3" algn="l" rtl="0">
              <a:lnSpc>
                <a:spcPct val="100000"/>
              </a:lnSpc>
              <a:spcBef>
                <a:spcPts val="0"/>
              </a:spcBef>
              <a:spcAft>
                <a:spcPts val="0"/>
              </a:spcAft>
              <a:buSzPts val="1400"/>
              <a:buChar char="●"/>
              <a:defRPr/>
            </a:lvl4pPr>
            <a:lvl5pPr lvl="4" algn="l" rtl="0">
              <a:lnSpc>
                <a:spcPct val="100000"/>
              </a:lnSpc>
              <a:spcBef>
                <a:spcPts val="0"/>
              </a:spcBef>
              <a:spcAft>
                <a:spcPts val="0"/>
              </a:spcAft>
              <a:buSzPts val="1400"/>
              <a:buChar char="○"/>
              <a:defRPr/>
            </a:lvl5pPr>
            <a:lvl6pPr lvl="5" algn="l" rtl="0">
              <a:lnSpc>
                <a:spcPct val="100000"/>
              </a:lnSpc>
              <a:spcBef>
                <a:spcPts val="0"/>
              </a:spcBef>
              <a:spcAft>
                <a:spcPts val="0"/>
              </a:spcAft>
              <a:buSzPts val="1400"/>
              <a:buChar char="■"/>
              <a:defRPr/>
            </a:lvl6pPr>
            <a:lvl7pPr lvl="6" algn="l" rtl="0">
              <a:lnSpc>
                <a:spcPct val="100000"/>
              </a:lnSpc>
              <a:spcBef>
                <a:spcPts val="0"/>
              </a:spcBef>
              <a:spcAft>
                <a:spcPts val="0"/>
              </a:spcAft>
              <a:buSzPts val="1400"/>
              <a:buChar char="●"/>
              <a:defRPr/>
            </a:lvl7pPr>
            <a:lvl8pPr lvl="7" algn="l" rtl="0">
              <a:lnSpc>
                <a:spcPct val="100000"/>
              </a:lnSpc>
              <a:spcBef>
                <a:spcPts val="0"/>
              </a:spcBef>
              <a:spcAft>
                <a:spcPts val="0"/>
              </a:spcAft>
              <a:buSzPts val="1400"/>
              <a:buChar char="○"/>
              <a:defRPr/>
            </a:lvl8pPr>
            <a:lvl9pPr lvl="8" algn="l" rtl="0">
              <a:lnSpc>
                <a:spcPct val="100000"/>
              </a:lnSpc>
              <a:spcBef>
                <a:spcPts val="0"/>
              </a:spcBef>
              <a:spcAft>
                <a:spcPts val="0"/>
              </a:spcAft>
              <a:buSzPts val="1400"/>
              <a:buChar char="■"/>
              <a:defRPr/>
            </a:lvl9pPr>
          </a:lstStyle>
          <a:p>
            <a:endParaRPr/>
          </a:p>
        </p:txBody>
      </p:sp>
      <p:sp>
        <p:nvSpPr>
          <p:cNvPr id="123" name="Google Shape;123;p23"/>
          <p:cNvSpPr txBox="1">
            <a:spLocks noGrp="1"/>
          </p:cNvSpPr>
          <p:nvPr>
            <p:ph type="body" idx="1"/>
          </p:nvPr>
        </p:nvSpPr>
        <p:spPr>
          <a:xfrm rot="5400000">
            <a:off x="10972775" y="258738"/>
            <a:ext cx="21945600" cy="39503400"/>
          </a:xfrm>
          <a:prstGeom prst="rect">
            <a:avLst/>
          </a:prstGeom>
          <a:noFill/>
          <a:ln>
            <a:noFill/>
          </a:ln>
        </p:spPr>
        <p:txBody>
          <a:bodyPr spcFirstLastPara="1" wrap="square" lIns="83750" tIns="83750" rIns="83750" bIns="83750" anchor="t" anchorCtr="0">
            <a:noAutofit/>
          </a:bodyPr>
          <a:lstStyle>
            <a:lvl1pPr marL="457200" lvl="0" indent="-317500" algn="l" rtl="0">
              <a:lnSpc>
                <a:spcPct val="100000"/>
              </a:lnSpc>
              <a:spcBef>
                <a:spcPts val="2900"/>
              </a:spcBef>
              <a:spcAft>
                <a:spcPts val="0"/>
              </a:spcAft>
              <a:buClr>
                <a:schemeClr val="accent1"/>
              </a:buClr>
              <a:buSzPts val="1400"/>
              <a:buFont typeface="Noto Sans Symbols"/>
              <a:buChar char="⦿"/>
              <a:defRPr/>
            </a:lvl1pPr>
            <a:lvl2pPr marL="914400" lvl="1" indent="-317500" algn="l" rtl="0">
              <a:lnSpc>
                <a:spcPct val="100000"/>
              </a:lnSpc>
              <a:spcBef>
                <a:spcPts val="2400"/>
              </a:spcBef>
              <a:spcAft>
                <a:spcPts val="0"/>
              </a:spcAft>
              <a:buClr>
                <a:schemeClr val="accent1"/>
              </a:buClr>
              <a:buSzPts val="1400"/>
              <a:buFont typeface="Verdana"/>
              <a:buChar char="›"/>
              <a:defRPr/>
            </a:lvl2pPr>
            <a:lvl3pPr marL="1371600" lvl="2" indent="-317500" algn="l" rtl="0">
              <a:lnSpc>
                <a:spcPct val="100000"/>
              </a:lnSpc>
              <a:spcBef>
                <a:spcPts val="1900"/>
              </a:spcBef>
              <a:spcAft>
                <a:spcPts val="0"/>
              </a:spcAft>
              <a:buClr>
                <a:schemeClr val="accent1"/>
              </a:buClr>
              <a:buSzPts val="1400"/>
              <a:buFont typeface="Noto Sans Symbols"/>
              <a:buChar char="⚫"/>
              <a:defRPr/>
            </a:lvl3pPr>
            <a:lvl4pPr marL="1828800" lvl="3" indent="-317500" algn="l" rtl="0">
              <a:lnSpc>
                <a:spcPct val="100000"/>
              </a:lnSpc>
              <a:spcBef>
                <a:spcPts val="1900"/>
              </a:spcBef>
              <a:spcAft>
                <a:spcPts val="0"/>
              </a:spcAft>
              <a:buClr>
                <a:schemeClr val="accent1"/>
              </a:buClr>
              <a:buSzPts val="1400"/>
              <a:buFont typeface="Noto Sans Symbols"/>
              <a:buChar char="⚫"/>
              <a:defRPr/>
            </a:lvl4pPr>
            <a:lvl5pPr marL="2286000" lvl="4" indent="-317500" algn="l" rtl="0">
              <a:lnSpc>
                <a:spcPct val="100000"/>
              </a:lnSpc>
              <a:spcBef>
                <a:spcPts val="1400"/>
              </a:spcBef>
              <a:spcAft>
                <a:spcPts val="0"/>
              </a:spcAft>
              <a:buClr>
                <a:srgbClr val="FF8989"/>
              </a:buClr>
              <a:buSzPts val="1400"/>
              <a:buFont typeface="Noto Sans Symbols"/>
              <a:buChar char="⚫"/>
              <a:defRPr/>
            </a:lvl5pPr>
            <a:lvl6pPr marL="2743200" lvl="5" indent="-317500" algn="l" rtl="0">
              <a:lnSpc>
                <a:spcPct val="100000"/>
              </a:lnSpc>
              <a:spcBef>
                <a:spcPts val="1400"/>
              </a:spcBef>
              <a:spcAft>
                <a:spcPts val="0"/>
              </a:spcAft>
              <a:buClr>
                <a:srgbClr val="C7FF98"/>
              </a:buClr>
              <a:buSzPts val="1400"/>
              <a:buFont typeface="Noto Sans Symbols"/>
              <a:buChar char="⚫"/>
              <a:defRPr/>
            </a:lvl6pPr>
            <a:lvl7pPr marL="3200400" lvl="6" indent="-317500" algn="l" rtl="0">
              <a:lnSpc>
                <a:spcPct val="100000"/>
              </a:lnSpc>
              <a:spcBef>
                <a:spcPts val="1400"/>
              </a:spcBef>
              <a:spcAft>
                <a:spcPts val="0"/>
              </a:spcAft>
              <a:buClr>
                <a:srgbClr val="C7FF98"/>
              </a:buClr>
              <a:buSzPts val="1400"/>
              <a:buFont typeface="Noto Sans Symbols"/>
              <a:buChar char="⚫"/>
              <a:defRPr/>
            </a:lvl7pPr>
            <a:lvl8pPr marL="3657600" lvl="7" indent="-317500" algn="l" rtl="0">
              <a:lnSpc>
                <a:spcPct val="100000"/>
              </a:lnSpc>
              <a:spcBef>
                <a:spcPts val="1400"/>
              </a:spcBef>
              <a:spcAft>
                <a:spcPts val="0"/>
              </a:spcAft>
              <a:buClr>
                <a:srgbClr val="C7FF98"/>
              </a:buClr>
              <a:buSzPts val="1400"/>
              <a:buFont typeface="Noto Sans Symbols"/>
              <a:buChar char="⚫"/>
              <a:defRPr/>
            </a:lvl8pPr>
            <a:lvl9pPr marL="4114800" lvl="8" indent="-317500" algn="l" rtl="0">
              <a:lnSpc>
                <a:spcPct val="100000"/>
              </a:lnSpc>
              <a:spcBef>
                <a:spcPts val="1400"/>
              </a:spcBef>
              <a:spcAft>
                <a:spcPts val="0"/>
              </a:spcAft>
              <a:buClr>
                <a:srgbClr val="C7FF98"/>
              </a:buClr>
              <a:buSzPts val="1400"/>
              <a:buFont typeface="Noto Sans Symbols"/>
              <a:buChar char="⚫"/>
              <a:defRPr/>
            </a:lvl9pPr>
          </a:lstStyle>
          <a:p>
            <a:endParaRPr/>
          </a:p>
        </p:txBody>
      </p:sp>
      <p:sp>
        <p:nvSpPr>
          <p:cNvPr id="124" name="Google Shape;124;p23"/>
          <p:cNvSpPr txBox="1">
            <a:spLocks noGrp="1"/>
          </p:cNvSpPr>
          <p:nvPr>
            <p:ph type="dt" idx="10"/>
          </p:nvPr>
        </p:nvSpPr>
        <p:spPr>
          <a:xfrm>
            <a:off x="22996525" y="31111825"/>
            <a:ext cx="10242600" cy="1447200"/>
          </a:xfrm>
          <a:prstGeom prst="rect">
            <a:avLst/>
          </a:prstGeom>
          <a:noFill/>
          <a:ln>
            <a:noFill/>
          </a:ln>
        </p:spPr>
        <p:txBody>
          <a:bodyPr spcFirstLastPara="1" wrap="square" lIns="83750" tIns="83750" rIns="83750" bIns="83750" anchor="b" anchorCtr="0">
            <a:noAutofit/>
          </a:bodyPr>
          <a:lstStyle>
            <a:lvl1pPr marR="0" lvl="0" algn="l" rtl="0">
              <a:lnSpc>
                <a:spcPct val="100000"/>
              </a:lnSpc>
              <a:spcBef>
                <a:spcPts val="0"/>
              </a:spcBef>
              <a:spcAft>
                <a:spcPts val="0"/>
              </a:spcAft>
              <a:buSzPts val="1400"/>
              <a:buChar char="●"/>
              <a:defRPr/>
            </a:lvl1pPr>
            <a:lvl2pPr marR="0" lvl="1" algn="l" rtl="0">
              <a:lnSpc>
                <a:spcPct val="100000"/>
              </a:lnSpc>
              <a:spcBef>
                <a:spcPts val="0"/>
              </a:spcBef>
              <a:spcAft>
                <a:spcPts val="0"/>
              </a:spcAft>
              <a:buSzPts val="1400"/>
              <a:buChar char="○"/>
              <a:defRPr/>
            </a:lvl2pPr>
            <a:lvl3pPr marR="0" lvl="2" algn="l" rtl="0">
              <a:lnSpc>
                <a:spcPct val="100000"/>
              </a:lnSpc>
              <a:spcBef>
                <a:spcPts val="0"/>
              </a:spcBef>
              <a:spcAft>
                <a:spcPts val="0"/>
              </a:spcAft>
              <a:buSzPts val="1400"/>
              <a:buChar char="■"/>
              <a:defRPr/>
            </a:lvl3pPr>
            <a:lvl4pPr marR="0" lvl="3" algn="l" rtl="0">
              <a:lnSpc>
                <a:spcPct val="100000"/>
              </a:lnSpc>
              <a:spcBef>
                <a:spcPts val="0"/>
              </a:spcBef>
              <a:spcAft>
                <a:spcPts val="0"/>
              </a:spcAft>
              <a:buSzPts val="1400"/>
              <a:buChar char="●"/>
              <a:defRPr/>
            </a:lvl4pPr>
            <a:lvl5pPr marR="0" lvl="4" algn="l" rtl="0">
              <a:lnSpc>
                <a:spcPct val="100000"/>
              </a:lnSpc>
              <a:spcBef>
                <a:spcPts val="0"/>
              </a:spcBef>
              <a:spcAft>
                <a:spcPts val="0"/>
              </a:spcAft>
              <a:buSzPts val="1400"/>
              <a:buChar char="○"/>
              <a:defRPr/>
            </a:lvl5pPr>
            <a:lvl6pPr marR="0" lvl="5" algn="l" rtl="0">
              <a:lnSpc>
                <a:spcPct val="100000"/>
              </a:lnSpc>
              <a:spcBef>
                <a:spcPts val="0"/>
              </a:spcBef>
              <a:spcAft>
                <a:spcPts val="0"/>
              </a:spcAft>
              <a:buSzPts val="1400"/>
              <a:buChar char="■"/>
              <a:defRPr/>
            </a:lvl6pPr>
            <a:lvl7pPr marR="0" lvl="6" algn="l" rtl="0">
              <a:lnSpc>
                <a:spcPct val="100000"/>
              </a:lnSpc>
              <a:spcBef>
                <a:spcPts val="0"/>
              </a:spcBef>
              <a:spcAft>
                <a:spcPts val="0"/>
              </a:spcAft>
              <a:buSzPts val="1400"/>
              <a:buChar char="●"/>
              <a:defRPr/>
            </a:lvl7pPr>
            <a:lvl8pPr marR="0" lvl="7" algn="l" rtl="0">
              <a:lnSpc>
                <a:spcPct val="100000"/>
              </a:lnSpc>
              <a:spcBef>
                <a:spcPts val="0"/>
              </a:spcBef>
              <a:spcAft>
                <a:spcPts val="0"/>
              </a:spcAft>
              <a:buSzPts val="1400"/>
              <a:buChar char="○"/>
              <a:defRPr/>
            </a:lvl8pPr>
            <a:lvl9pPr marR="0" lvl="8" algn="l" rtl="0">
              <a:lnSpc>
                <a:spcPct val="100000"/>
              </a:lnSpc>
              <a:spcBef>
                <a:spcPts val="0"/>
              </a:spcBef>
              <a:spcAft>
                <a:spcPts val="0"/>
              </a:spcAft>
              <a:buSzPts val="1400"/>
              <a:buChar char="■"/>
              <a:defRPr/>
            </a:lvl9pPr>
          </a:lstStyle>
          <a:p>
            <a:endParaRPr/>
          </a:p>
        </p:txBody>
      </p:sp>
      <p:sp>
        <p:nvSpPr>
          <p:cNvPr id="125" name="Google Shape;125;p23"/>
          <p:cNvSpPr txBox="1">
            <a:spLocks noGrp="1"/>
          </p:cNvSpPr>
          <p:nvPr>
            <p:ph type="ftr" idx="11"/>
          </p:nvPr>
        </p:nvSpPr>
        <p:spPr>
          <a:xfrm>
            <a:off x="2193925" y="31111825"/>
            <a:ext cx="20445000" cy="1447200"/>
          </a:xfrm>
          <a:prstGeom prst="rect">
            <a:avLst/>
          </a:prstGeom>
          <a:noFill/>
          <a:ln>
            <a:noFill/>
          </a:ln>
        </p:spPr>
        <p:txBody>
          <a:bodyPr spcFirstLastPara="1" wrap="square" lIns="83750" tIns="83750" rIns="83750" bIns="83750" anchor="b" anchorCtr="0">
            <a:noAutofit/>
          </a:bodyPr>
          <a:lstStyle>
            <a:lvl1pPr marR="0" lvl="0" algn="r" rtl="0">
              <a:lnSpc>
                <a:spcPct val="100000"/>
              </a:lnSpc>
              <a:spcBef>
                <a:spcPts val="0"/>
              </a:spcBef>
              <a:spcAft>
                <a:spcPts val="0"/>
              </a:spcAft>
              <a:buSzPts val="1400"/>
              <a:buChar char="●"/>
              <a:defRPr/>
            </a:lvl1pPr>
            <a:lvl2pPr marR="0" lvl="1" algn="l" rtl="0">
              <a:lnSpc>
                <a:spcPct val="100000"/>
              </a:lnSpc>
              <a:spcBef>
                <a:spcPts val="0"/>
              </a:spcBef>
              <a:spcAft>
                <a:spcPts val="0"/>
              </a:spcAft>
              <a:buSzPts val="1400"/>
              <a:buChar char="○"/>
              <a:defRPr/>
            </a:lvl2pPr>
            <a:lvl3pPr marR="0" lvl="2" algn="l" rtl="0">
              <a:lnSpc>
                <a:spcPct val="100000"/>
              </a:lnSpc>
              <a:spcBef>
                <a:spcPts val="0"/>
              </a:spcBef>
              <a:spcAft>
                <a:spcPts val="0"/>
              </a:spcAft>
              <a:buSzPts val="1400"/>
              <a:buChar char="■"/>
              <a:defRPr/>
            </a:lvl3pPr>
            <a:lvl4pPr marR="0" lvl="3" algn="l" rtl="0">
              <a:lnSpc>
                <a:spcPct val="100000"/>
              </a:lnSpc>
              <a:spcBef>
                <a:spcPts val="0"/>
              </a:spcBef>
              <a:spcAft>
                <a:spcPts val="0"/>
              </a:spcAft>
              <a:buSzPts val="1400"/>
              <a:buChar char="●"/>
              <a:defRPr/>
            </a:lvl4pPr>
            <a:lvl5pPr marR="0" lvl="4" algn="l" rtl="0">
              <a:lnSpc>
                <a:spcPct val="100000"/>
              </a:lnSpc>
              <a:spcBef>
                <a:spcPts val="0"/>
              </a:spcBef>
              <a:spcAft>
                <a:spcPts val="0"/>
              </a:spcAft>
              <a:buSzPts val="1400"/>
              <a:buChar char="○"/>
              <a:defRPr/>
            </a:lvl5pPr>
            <a:lvl6pPr marR="0" lvl="5" algn="l" rtl="0">
              <a:lnSpc>
                <a:spcPct val="100000"/>
              </a:lnSpc>
              <a:spcBef>
                <a:spcPts val="0"/>
              </a:spcBef>
              <a:spcAft>
                <a:spcPts val="0"/>
              </a:spcAft>
              <a:buSzPts val="1400"/>
              <a:buChar char="■"/>
              <a:defRPr/>
            </a:lvl6pPr>
            <a:lvl7pPr marR="0" lvl="6" algn="l" rtl="0">
              <a:lnSpc>
                <a:spcPct val="100000"/>
              </a:lnSpc>
              <a:spcBef>
                <a:spcPts val="0"/>
              </a:spcBef>
              <a:spcAft>
                <a:spcPts val="0"/>
              </a:spcAft>
              <a:buSzPts val="1400"/>
              <a:buChar char="●"/>
              <a:defRPr/>
            </a:lvl7pPr>
            <a:lvl8pPr marR="0" lvl="7" algn="l" rtl="0">
              <a:lnSpc>
                <a:spcPct val="100000"/>
              </a:lnSpc>
              <a:spcBef>
                <a:spcPts val="0"/>
              </a:spcBef>
              <a:spcAft>
                <a:spcPts val="0"/>
              </a:spcAft>
              <a:buSzPts val="1400"/>
              <a:buChar char="○"/>
              <a:defRPr/>
            </a:lvl8pPr>
            <a:lvl9pPr marR="0" lvl="8" algn="l" rtl="0">
              <a:lnSpc>
                <a:spcPct val="100000"/>
              </a:lnSpc>
              <a:spcBef>
                <a:spcPts val="0"/>
              </a:spcBef>
              <a:spcAft>
                <a:spcPts val="0"/>
              </a:spcAft>
              <a:buSzPts val="1400"/>
              <a:buChar char="■"/>
              <a:defRPr/>
            </a:lvl9pPr>
          </a:lstStyle>
          <a:p>
            <a:endParaRPr/>
          </a:p>
        </p:txBody>
      </p:sp>
      <p:sp>
        <p:nvSpPr>
          <p:cNvPr id="126" name="Google Shape;126;p23"/>
          <p:cNvSpPr txBox="1">
            <a:spLocks noGrp="1"/>
          </p:cNvSpPr>
          <p:nvPr>
            <p:ph type="sldNum" idx="12"/>
          </p:nvPr>
        </p:nvSpPr>
        <p:spPr>
          <a:xfrm>
            <a:off x="36431537" y="31111825"/>
            <a:ext cx="2415000" cy="1447200"/>
          </a:xfrm>
          <a:prstGeom prst="rect">
            <a:avLst/>
          </a:prstGeom>
          <a:noFill/>
          <a:ln>
            <a:noFill/>
          </a:ln>
        </p:spPr>
        <p:txBody>
          <a:bodyPr spcFirstLastPara="1" wrap="square" lIns="402250" tIns="201125" rIns="402250" bIns="201125" anchor="b" anchorCtr="0">
            <a:noAutofit/>
          </a:bodyPr>
          <a:lstStyle>
            <a:lvl1pPr marL="0" marR="0" lvl="0"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1pPr>
            <a:lvl2pPr marL="0" marR="0" lvl="1"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2pPr>
            <a:lvl3pPr marL="0" marR="0" lvl="2"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3pPr>
            <a:lvl4pPr marL="0" marR="0" lvl="3"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4pPr>
            <a:lvl5pPr marL="0" marR="0" lvl="4"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5pPr>
            <a:lvl6pPr marL="0" marR="0" lvl="5"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6pPr>
            <a:lvl7pPr marL="0" marR="0" lvl="6"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7pPr>
            <a:lvl8pPr marL="0" marR="0" lvl="7"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8pPr>
            <a:lvl9pPr marL="0" marR="0" lvl="8"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rot="5400000">
            <a:off x="23957341" y="10424099"/>
            <a:ext cx="26334600" cy="9144000"/>
          </a:xfrm>
          <a:prstGeom prst="rect">
            <a:avLst/>
          </a:prstGeom>
          <a:noFill/>
          <a:ln>
            <a:noFill/>
          </a:ln>
        </p:spPr>
        <p:txBody>
          <a:bodyPr spcFirstLastPara="1" wrap="square" lIns="83750" tIns="83750" rIns="83750" bIns="83750" anchor="ctr" anchorCtr="0">
            <a:noAutofit/>
          </a:bodyPr>
          <a:lstStyle>
            <a:lvl1pPr lvl="0" algn="l" rtl="0">
              <a:lnSpc>
                <a:spcPct val="100000"/>
              </a:lnSpc>
              <a:spcBef>
                <a:spcPts val="0"/>
              </a:spcBef>
              <a:spcAft>
                <a:spcPts val="0"/>
              </a:spcAft>
              <a:buSzPts val="1400"/>
              <a:buChar char="●"/>
              <a:defRPr/>
            </a:lvl1pPr>
            <a:lvl2pPr lvl="1" algn="l" rtl="0">
              <a:lnSpc>
                <a:spcPct val="100000"/>
              </a:lnSpc>
              <a:spcBef>
                <a:spcPts val="0"/>
              </a:spcBef>
              <a:spcAft>
                <a:spcPts val="0"/>
              </a:spcAft>
              <a:buSzPts val="1400"/>
              <a:buChar char="○"/>
              <a:defRPr/>
            </a:lvl2pPr>
            <a:lvl3pPr lvl="2" algn="l" rtl="0">
              <a:lnSpc>
                <a:spcPct val="100000"/>
              </a:lnSpc>
              <a:spcBef>
                <a:spcPts val="0"/>
              </a:spcBef>
              <a:spcAft>
                <a:spcPts val="0"/>
              </a:spcAft>
              <a:buSzPts val="1400"/>
              <a:buChar char="■"/>
              <a:defRPr/>
            </a:lvl3pPr>
            <a:lvl4pPr lvl="3" algn="l" rtl="0">
              <a:lnSpc>
                <a:spcPct val="100000"/>
              </a:lnSpc>
              <a:spcBef>
                <a:spcPts val="0"/>
              </a:spcBef>
              <a:spcAft>
                <a:spcPts val="0"/>
              </a:spcAft>
              <a:buSzPts val="1400"/>
              <a:buChar char="●"/>
              <a:defRPr/>
            </a:lvl4pPr>
            <a:lvl5pPr lvl="4" algn="l" rtl="0">
              <a:lnSpc>
                <a:spcPct val="100000"/>
              </a:lnSpc>
              <a:spcBef>
                <a:spcPts val="0"/>
              </a:spcBef>
              <a:spcAft>
                <a:spcPts val="0"/>
              </a:spcAft>
              <a:buSzPts val="1400"/>
              <a:buChar char="○"/>
              <a:defRPr/>
            </a:lvl5pPr>
            <a:lvl6pPr lvl="5" algn="l" rtl="0">
              <a:lnSpc>
                <a:spcPct val="100000"/>
              </a:lnSpc>
              <a:spcBef>
                <a:spcPts val="0"/>
              </a:spcBef>
              <a:spcAft>
                <a:spcPts val="0"/>
              </a:spcAft>
              <a:buSzPts val="1400"/>
              <a:buChar char="■"/>
              <a:defRPr/>
            </a:lvl6pPr>
            <a:lvl7pPr lvl="6" algn="l" rtl="0">
              <a:lnSpc>
                <a:spcPct val="100000"/>
              </a:lnSpc>
              <a:spcBef>
                <a:spcPts val="0"/>
              </a:spcBef>
              <a:spcAft>
                <a:spcPts val="0"/>
              </a:spcAft>
              <a:buSzPts val="1400"/>
              <a:buChar char="●"/>
              <a:defRPr/>
            </a:lvl7pPr>
            <a:lvl8pPr lvl="7" algn="l" rtl="0">
              <a:lnSpc>
                <a:spcPct val="100000"/>
              </a:lnSpc>
              <a:spcBef>
                <a:spcPts val="0"/>
              </a:spcBef>
              <a:spcAft>
                <a:spcPts val="0"/>
              </a:spcAft>
              <a:buSzPts val="1400"/>
              <a:buChar char="○"/>
              <a:defRPr/>
            </a:lvl8pPr>
            <a:lvl9pPr lvl="8" algn="l" rtl="0">
              <a:lnSpc>
                <a:spcPct val="100000"/>
              </a:lnSpc>
              <a:spcBef>
                <a:spcPts val="0"/>
              </a:spcBef>
              <a:spcAft>
                <a:spcPts val="0"/>
              </a:spcAft>
              <a:buSzPts val="1400"/>
              <a:buChar char="■"/>
              <a:defRPr/>
            </a:lvl9pPr>
          </a:lstStyle>
          <a:p>
            <a:endParaRPr/>
          </a:p>
        </p:txBody>
      </p:sp>
      <p:sp>
        <p:nvSpPr>
          <p:cNvPr id="129" name="Google Shape;129;p24"/>
          <p:cNvSpPr txBox="1">
            <a:spLocks noGrp="1"/>
          </p:cNvSpPr>
          <p:nvPr>
            <p:ph type="body" idx="1"/>
          </p:nvPr>
        </p:nvSpPr>
        <p:spPr>
          <a:xfrm rot="5400000">
            <a:off x="4023481" y="0"/>
            <a:ext cx="26334600" cy="29992200"/>
          </a:xfrm>
          <a:prstGeom prst="rect">
            <a:avLst/>
          </a:prstGeom>
          <a:noFill/>
          <a:ln>
            <a:noFill/>
          </a:ln>
        </p:spPr>
        <p:txBody>
          <a:bodyPr spcFirstLastPara="1" wrap="square" lIns="83750" tIns="83750" rIns="83750" bIns="83750" anchor="t" anchorCtr="0">
            <a:noAutofit/>
          </a:bodyPr>
          <a:lstStyle>
            <a:lvl1pPr marL="457200" lvl="0" indent="-317500" algn="l" rtl="0">
              <a:lnSpc>
                <a:spcPct val="100000"/>
              </a:lnSpc>
              <a:spcBef>
                <a:spcPts val="2900"/>
              </a:spcBef>
              <a:spcAft>
                <a:spcPts val="0"/>
              </a:spcAft>
              <a:buClr>
                <a:schemeClr val="accent1"/>
              </a:buClr>
              <a:buSzPts val="1400"/>
              <a:buFont typeface="Noto Sans Symbols"/>
              <a:buChar char="⦿"/>
              <a:defRPr/>
            </a:lvl1pPr>
            <a:lvl2pPr marL="914400" lvl="1" indent="-317500" algn="l" rtl="0">
              <a:lnSpc>
                <a:spcPct val="100000"/>
              </a:lnSpc>
              <a:spcBef>
                <a:spcPts val="2400"/>
              </a:spcBef>
              <a:spcAft>
                <a:spcPts val="0"/>
              </a:spcAft>
              <a:buClr>
                <a:schemeClr val="accent1"/>
              </a:buClr>
              <a:buSzPts val="1400"/>
              <a:buFont typeface="Verdana"/>
              <a:buChar char="›"/>
              <a:defRPr/>
            </a:lvl2pPr>
            <a:lvl3pPr marL="1371600" lvl="2" indent="-317500" algn="l" rtl="0">
              <a:lnSpc>
                <a:spcPct val="100000"/>
              </a:lnSpc>
              <a:spcBef>
                <a:spcPts val="1900"/>
              </a:spcBef>
              <a:spcAft>
                <a:spcPts val="0"/>
              </a:spcAft>
              <a:buClr>
                <a:schemeClr val="accent1"/>
              </a:buClr>
              <a:buSzPts val="1400"/>
              <a:buFont typeface="Noto Sans Symbols"/>
              <a:buChar char="⚫"/>
              <a:defRPr/>
            </a:lvl3pPr>
            <a:lvl4pPr marL="1828800" lvl="3" indent="-317500" algn="l" rtl="0">
              <a:lnSpc>
                <a:spcPct val="100000"/>
              </a:lnSpc>
              <a:spcBef>
                <a:spcPts val="1900"/>
              </a:spcBef>
              <a:spcAft>
                <a:spcPts val="0"/>
              </a:spcAft>
              <a:buClr>
                <a:schemeClr val="accent1"/>
              </a:buClr>
              <a:buSzPts val="1400"/>
              <a:buFont typeface="Noto Sans Symbols"/>
              <a:buChar char="⚫"/>
              <a:defRPr/>
            </a:lvl4pPr>
            <a:lvl5pPr marL="2286000" lvl="4" indent="-317500" algn="l" rtl="0">
              <a:lnSpc>
                <a:spcPct val="100000"/>
              </a:lnSpc>
              <a:spcBef>
                <a:spcPts val="1400"/>
              </a:spcBef>
              <a:spcAft>
                <a:spcPts val="0"/>
              </a:spcAft>
              <a:buClr>
                <a:srgbClr val="FF8989"/>
              </a:buClr>
              <a:buSzPts val="1400"/>
              <a:buFont typeface="Noto Sans Symbols"/>
              <a:buChar char="⚫"/>
              <a:defRPr/>
            </a:lvl5pPr>
            <a:lvl6pPr marL="2743200" lvl="5" indent="-317500" algn="l" rtl="0">
              <a:lnSpc>
                <a:spcPct val="100000"/>
              </a:lnSpc>
              <a:spcBef>
                <a:spcPts val="1400"/>
              </a:spcBef>
              <a:spcAft>
                <a:spcPts val="0"/>
              </a:spcAft>
              <a:buClr>
                <a:srgbClr val="C7FF98"/>
              </a:buClr>
              <a:buSzPts val="1400"/>
              <a:buFont typeface="Noto Sans Symbols"/>
              <a:buChar char="⚫"/>
              <a:defRPr/>
            </a:lvl6pPr>
            <a:lvl7pPr marL="3200400" lvl="6" indent="-317500" algn="l" rtl="0">
              <a:lnSpc>
                <a:spcPct val="100000"/>
              </a:lnSpc>
              <a:spcBef>
                <a:spcPts val="1400"/>
              </a:spcBef>
              <a:spcAft>
                <a:spcPts val="0"/>
              </a:spcAft>
              <a:buClr>
                <a:srgbClr val="C7FF98"/>
              </a:buClr>
              <a:buSzPts val="1400"/>
              <a:buFont typeface="Noto Sans Symbols"/>
              <a:buChar char="⚫"/>
              <a:defRPr/>
            </a:lvl7pPr>
            <a:lvl8pPr marL="3657600" lvl="7" indent="-317500" algn="l" rtl="0">
              <a:lnSpc>
                <a:spcPct val="100000"/>
              </a:lnSpc>
              <a:spcBef>
                <a:spcPts val="1400"/>
              </a:spcBef>
              <a:spcAft>
                <a:spcPts val="0"/>
              </a:spcAft>
              <a:buClr>
                <a:srgbClr val="C7FF98"/>
              </a:buClr>
              <a:buSzPts val="1400"/>
              <a:buFont typeface="Noto Sans Symbols"/>
              <a:buChar char="⚫"/>
              <a:defRPr/>
            </a:lvl8pPr>
            <a:lvl9pPr marL="4114800" lvl="8" indent="-317500" algn="l" rtl="0">
              <a:lnSpc>
                <a:spcPct val="100000"/>
              </a:lnSpc>
              <a:spcBef>
                <a:spcPts val="1400"/>
              </a:spcBef>
              <a:spcAft>
                <a:spcPts val="0"/>
              </a:spcAft>
              <a:buClr>
                <a:srgbClr val="C7FF98"/>
              </a:buClr>
              <a:buSzPts val="1400"/>
              <a:buFont typeface="Noto Sans Symbols"/>
              <a:buChar char="⚫"/>
              <a:defRPr/>
            </a:lvl9pPr>
          </a:lstStyle>
          <a:p>
            <a:endParaRPr/>
          </a:p>
        </p:txBody>
      </p:sp>
      <p:sp>
        <p:nvSpPr>
          <p:cNvPr id="130" name="Google Shape;130;p24"/>
          <p:cNvSpPr txBox="1">
            <a:spLocks noGrp="1"/>
          </p:cNvSpPr>
          <p:nvPr>
            <p:ph type="dt" idx="10"/>
          </p:nvPr>
        </p:nvSpPr>
        <p:spPr>
          <a:xfrm>
            <a:off x="22996525" y="31111825"/>
            <a:ext cx="10242600" cy="1447200"/>
          </a:xfrm>
          <a:prstGeom prst="rect">
            <a:avLst/>
          </a:prstGeom>
          <a:noFill/>
          <a:ln>
            <a:noFill/>
          </a:ln>
        </p:spPr>
        <p:txBody>
          <a:bodyPr spcFirstLastPara="1" wrap="square" lIns="83750" tIns="83750" rIns="83750" bIns="83750" anchor="b" anchorCtr="0">
            <a:noAutofit/>
          </a:bodyPr>
          <a:lstStyle>
            <a:lvl1pPr marR="0" lvl="0" algn="l" rtl="0">
              <a:lnSpc>
                <a:spcPct val="100000"/>
              </a:lnSpc>
              <a:spcBef>
                <a:spcPts val="0"/>
              </a:spcBef>
              <a:spcAft>
                <a:spcPts val="0"/>
              </a:spcAft>
              <a:buSzPts val="1400"/>
              <a:buChar char="●"/>
              <a:defRPr/>
            </a:lvl1pPr>
            <a:lvl2pPr marR="0" lvl="1" algn="l" rtl="0">
              <a:lnSpc>
                <a:spcPct val="100000"/>
              </a:lnSpc>
              <a:spcBef>
                <a:spcPts val="0"/>
              </a:spcBef>
              <a:spcAft>
                <a:spcPts val="0"/>
              </a:spcAft>
              <a:buSzPts val="1400"/>
              <a:buChar char="○"/>
              <a:defRPr/>
            </a:lvl2pPr>
            <a:lvl3pPr marR="0" lvl="2" algn="l" rtl="0">
              <a:lnSpc>
                <a:spcPct val="100000"/>
              </a:lnSpc>
              <a:spcBef>
                <a:spcPts val="0"/>
              </a:spcBef>
              <a:spcAft>
                <a:spcPts val="0"/>
              </a:spcAft>
              <a:buSzPts val="1400"/>
              <a:buChar char="■"/>
              <a:defRPr/>
            </a:lvl3pPr>
            <a:lvl4pPr marR="0" lvl="3" algn="l" rtl="0">
              <a:lnSpc>
                <a:spcPct val="100000"/>
              </a:lnSpc>
              <a:spcBef>
                <a:spcPts val="0"/>
              </a:spcBef>
              <a:spcAft>
                <a:spcPts val="0"/>
              </a:spcAft>
              <a:buSzPts val="1400"/>
              <a:buChar char="●"/>
              <a:defRPr/>
            </a:lvl4pPr>
            <a:lvl5pPr marR="0" lvl="4" algn="l" rtl="0">
              <a:lnSpc>
                <a:spcPct val="100000"/>
              </a:lnSpc>
              <a:spcBef>
                <a:spcPts val="0"/>
              </a:spcBef>
              <a:spcAft>
                <a:spcPts val="0"/>
              </a:spcAft>
              <a:buSzPts val="1400"/>
              <a:buChar char="○"/>
              <a:defRPr/>
            </a:lvl5pPr>
            <a:lvl6pPr marR="0" lvl="5" algn="l" rtl="0">
              <a:lnSpc>
                <a:spcPct val="100000"/>
              </a:lnSpc>
              <a:spcBef>
                <a:spcPts val="0"/>
              </a:spcBef>
              <a:spcAft>
                <a:spcPts val="0"/>
              </a:spcAft>
              <a:buSzPts val="1400"/>
              <a:buChar char="■"/>
              <a:defRPr/>
            </a:lvl6pPr>
            <a:lvl7pPr marR="0" lvl="6" algn="l" rtl="0">
              <a:lnSpc>
                <a:spcPct val="100000"/>
              </a:lnSpc>
              <a:spcBef>
                <a:spcPts val="0"/>
              </a:spcBef>
              <a:spcAft>
                <a:spcPts val="0"/>
              </a:spcAft>
              <a:buSzPts val="1400"/>
              <a:buChar char="●"/>
              <a:defRPr/>
            </a:lvl7pPr>
            <a:lvl8pPr marR="0" lvl="7" algn="l" rtl="0">
              <a:lnSpc>
                <a:spcPct val="100000"/>
              </a:lnSpc>
              <a:spcBef>
                <a:spcPts val="0"/>
              </a:spcBef>
              <a:spcAft>
                <a:spcPts val="0"/>
              </a:spcAft>
              <a:buSzPts val="1400"/>
              <a:buChar char="○"/>
              <a:defRPr/>
            </a:lvl8pPr>
            <a:lvl9pPr marR="0" lvl="8" algn="l" rtl="0">
              <a:lnSpc>
                <a:spcPct val="100000"/>
              </a:lnSpc>
              <a:spcBef>
                <a:spcPts val="0"/>
              </a:spcBef>
              <a:spcAft>
                <a:spcPts val="0"/>
              </a:spcAft>
              <a:buSzPts val="1400"/>
              <a:buChar char="■"/>
              <a:defRPr/>
            </a:lvl9pPr>
          </a:lstStyle>
          <a:p>
            <a:endParaRPr/>
          </a:p>
        </p:txBody>
      </p:sp>
      <p:sp>
        <p:nvSpPr>
          <p:cNvPr id="131" name="Google Shape;131;p24"/>
          <p:cNvSpPr txBox="1">
            <a:spLocks noGrp="1"/>
          </p:cNvSpPr>
          <p:nvPr>
            <p:ph type="ftr" idx="11"/>
          </p:nvPr>
        </p:nvSpPr>
        <p:spPr>
          <a:xfrm>
            <a:off x="2193925" y="31111825"/>
            <a:ext cx="20445000" cy="1447200"/>
          </a:xfrm>
          <a:prstGeom prst="rect">
            <a:avLst/>
          </a:prstGeom>
          <a:noFill/>
          <a:ln>
            <a:noFill/>
          </a:ln>
        </p:spPr>
        <p:txBody>
          <a:bodyPr spcFirstLastPara="1" wrap="square" lIns="83750" tIns="83750" rIns="83750" bIns="83750" anchor="b" anchorCtr="0">
            <a:noAutofit/>
          </a:bodyPr>
          <a:lstStyle>
            <a:lvl1pPr marR="0" lvl="0" algn="r" rtl="0">
              <a:lnSpc>
                <a:spcPct val="100000"/>
              </a:lnSpc>
              <a:spcBef>
                <a:spcPts val="0"/>
              </a:spcBef>
              <a:spcAft>
                <a:spcPts val="0"/>
              </a:spcAft>
              <a:buSzPts val="1400"/>
              <a:buChar char="●"/>
              <a:defRPr/>
            </a:lvl1pPr>
            <a:lvl2pPr marR="0" lvl="1" algn="l" rtl="0">
              <a:lnSpc>
                <a:spcPct val="100000"/>
              </a:lnSpc>
              <a:spcBef>
                <a:spcPts val="0"/>
              </a:spcBef>
              <a:spcAft>
                <a:spcPts val="0"/>
              </a:spcAft>
              <a:buSzPts val="1400"/>
              <a:buChar char="○"/>
              <a:defRPr/>
            </a:lvl2pPr>
            <a:lvl3pPr marR="0" lvl="2" algn="l" rtl="0">
              <a:lnSpc>
                <a:spcPct val="100000"/>
              </a:lnSpc>
              <a:spcBef>
                <a:spcPts val="0"/>
              </a:spcBef>
              <a:spcAft>
                <a:spcPts val="0"/>
              </a:spcAft>
              <a:buSzPts val="1400"/>
              <a:buChar char="■"/>
              <a:defRPr/>
            </a:lvl3pPr>
            <a:lvl4pPr marR="0" lvl="3" algn="l" rtl="0">
              <a:lnSpc>
                <a:spcPct val="100000"/>
              </a:lnSpc>
              <a:spcBef>
                <a:spcPts val="0"/>
              </a:spcBef>
              <a:spcAft>
                <a:spcPts val="0"/>
              </a:spcAft>
              <a:buSzPts val="1400"/>
              <a:buChar char="●"/>
              <a:defRPr/>
            </a:lvl4pPr>
            <a:lvl5pPr marR="0" lvl="4" algn="l" rtl="0">
              <a:lnSpc>
                <a:spcPct val="100000"/>
              </a:lnSpc>
              <a:spcBef>
                <a:spcPts val="0"/>
              </a:spcBef>
              <a:spcAft>
                <a:spcPts val="0"/>
              </a:spcAft>
              <a:buSzPts val="1400"/>
              <a:buChar char="○"/>
              <a:defRPr/>
            </a:lvl5pPr>
            <a:lvl6pPr marR="0" lvl="5" algn="l" rtl="0">
              <a:lnSpc>
                <a:spcPct val="100000"/>
              </a:lnSpc>
              <a:spcBef>
                <a:spcPts val="0"/>
              </a:spcBef>
              <a:spcAft>
                <a:spcPts val="0"/>
              </a:spcAft>
              <a:buSzPts val="1400"/>
              <a:buChar char="■"/>
              <a:defRPr/>
            </a:lvl6pPr>
            <a:lvl7pPr marR="0" lvl="6" algn="l" rtl="0">
              <a:lnSpc>
                <a:spcPct val="100000"/>
              </a:lnSpc>
              <a:spcBef>
                <a:spcPts val="0"/>
              </a:spcBef>
              <a:spcAft>
                <a:spcPts val="0"/>
              </a:spcAft>
              <a:buSzPts val="1400"/>
              <a:buChar char="●"/>
              <a:defRPr/>
            </a:lvl7pPr>
            <a:lvl8pPr marR="0" lvl="7" algn="l" rtl="0">
              <a:lnSpc>
                <a:spcPct val="100000"/>
              </a:lnSpc>
              <a:spcBef>
                <a:spcPts val="0"/>
              </a:spcBef>
              <a:spcAft>
                <a:spcPts val="0"/>
              </a:spcAft>
              <a:buSzPts val="1400"/>
              <a:buChar char="○"/>
              <a:defRPr/>
            </a:lvl8pPr>
            <a:lvl9pPr marR="0" lvl="8" algn="l" rtl="0">
              <a:lnSpc>
                <a:spcPct val="100000"/>
              </a:lnSpc>
              <a:spcBef>
                <a:spcPts val="0"/>
              </a:spcBef>
              <a:spcAft>
                <a:spcPts val="0"/>
              </a:spcAft>
              <a:buSzPts val="1400"/>
              <a:buChar char="■"/>
              <a:defRPr/>
            </a:lvl9pPr>
          </a:lstStyle>
          <a:p>
            <a:endParaRPr/>
          </a:p>
        </p:txBody>
      </p:sp>
      <p:sp>
        <p:nvSpPr>
          <p:cNvPr id="132" name="Google Shape;132;p24"/>
          <p:cNvSpPr txBox="1">
            <a:spLocks noGrp="1"/>
          </p:cNvSpPr>
          <p:nvPr>
            <p:ph type="sldNum" idx="12"/>
          </p:nvPr>
        </p:nvSpPr>
        <p:spPr>
          <a:xfrm>
            <a:off x="36431537" y="31111825"/>
            <a:ext cx="2415000" cy="1447200"/>
          </a:xfrm>
          <a:prstGeom prst="rect">
            <a:avLst/>
          </a:prstGeom>
          <a:noFill/>
          <a:ln>
            <a:noFill/>
          </a:ln>
        </p:spPr>
        <p:txBody>
          <a:bodyPr spcFirstLastPara="1" wrap="square" lIns="402250" tIns="201125" rIns="402250" bIns="201125" anchor="b" anchorCtr="0">
            <a:noAutofit/>
          </a:bodyPr>
          <a:lstStyle>
            <a:lvl1pPr marL="0" marR="0" lvl="0"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1pPr>
            <a:lvl2pPr marL="0" marR="0" lvl="1"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2pPr>
            <a:lvl3pPr marL="0" marR="0" lvl="2"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3pPr>
            <a:lvl4pPr marL="0" marR="0" lvl="3"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4pPr>
            <a:lvl5pPr marL="0" marR="0" lvl="4"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5pPr>
            <a:lvl6pPr marL="0" marR="0" lvl="5"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6pPr>
            <a:lvl7pPr marL="0" marR="0" lvl="6"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7pPr>
            <a:lvl8pPr marL="0" marR="0" lvl="7"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8pPr>
            <a:lvl9pPr marL="0" marR="0" lvl="8"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33"/>
        <p:cNvGrpSpPr/>
        <p:nvPr/>
      </p:nvGrpSpPr>
      <p:grpSpPr>
        <a:xfrm>
          <a:off x="0" y="0"/>
          <a:ext cx="0" cy="0"/>
          <a:chOff x="0" y="0"/>
          <a:chExt cx="0" cy="0"/>
        </a:xfrm>
      </p:grpSpPr>
      <p:grpSp>
        <p:nvGrpSpPr>
          <p:cNvPr id="134" name="Google Shape;134;p25"/>
          <p:cNvGrpSpPr/>
          <p:nvPr/>
        </p:nvGrpSpPr>
        <p:grpSpPr>
          <a:xfrm>
            <a:off x="500520" y="323510"/>
            <a:ext cx="49279636" cy="33840314"/>
            <a:chOff x="104275" y="50550"/>
            <a:chExt cx="10266591" cy="5287714"/>
          </a:xfrm>
        </p:grpSpPr>
        <p:sp>
          <p:nvSpPr>
            <p:cNvPr id="135" name="Google Shape;135;p25"/>
            <p:cNvSpPr/>
            <p:nvPr/>
          </p:nvSpPr>
          <p:spPr>
            <a:xfrm>
              <a:off x="2444298" y="3856703"/>
              <a:ext cx="2558390" cy="1098526"/>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36" name="Google Shape;136;p25"/>
            <p:cNvSpPr/>
            <p:nvPr/>
          </p:nvSpPr>
          <p:spPr>
            <a:xfrm>
              <a:off x="5295333" y="4495140"/>
              <a:ext cx="1449771" cy="493781"/>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37" name="Google Shape;137;p25"/>
            <p:cNvSpPr/>
            <p:nvPr/>
          </p:nvSpPr>
          <p:spPr>
            <a:xfrm>
              <a:off x="4159304" y="3962484"/>
              <a:ext cx="1535294" cy="70329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38" name="Google Shape;138;p25"/>
            <p:cNvSpPr/>
            <p:nvPr/>
          </p:nvSpPr>
          <p:spPr>
            <a:xfrm>
              <a:off x="4832518" y="3687079"/>
              <a:ext cx="3420308" cy="1468618"/>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39" name="Google Shape;139;p25"/>
            <p:cNvSpPr/>
            <p:nvPr/>
          </p:nvSpPr>
          <p:spPr>
            <a:xfrm>
              <a:off x="2867782" y="4501768"/>
              <a:ext cx="1717868" cy="654661"/>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40" name="Google Shape;140;p25"/>
            <p:cNvSpPr/>
            <p:nvPr/>
          </p:nvSpPr>
          <p:spPr>
            <a:xfrm flipH="1">
              <a:off x="2057325" y="4709438"/>
              <a:ext cx="941819" cy="43143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41" name="Google Shape;141;p25"/>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42" name="Google Shape;142;p25"/>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grpSp>
          <p:nvGrpSpPr>
            <p:cNvPr id="143" name="Google Shape;143;p25"/>
            <p:cNvGrpSpPr/>
            <p:nvPr/>
          </p:nvGrpSpPr>
          <p:grpSpPr>
            <a:xfrm>
              <a:off x="7817748" y="1079748"/>
              <a:ext cx="408036" cy="4063663"/>
              <a:chOff x="967895" y="415018"/>
              <a:chExt cx="628714" cy="6262387"/>
            </a:xfrm>
          </p:grpSpPr>
          <p:sp>
            <p:nvSpPr>
              <p:cNvPr id="144" name="Google Shape;144;p25"/>
              <p:cNvSpPr/>
              <p:nvPr/>
            </p:nvSpPr>
            <p:spPr>
              <a:xfrm>
                <a:off x="1207111" y="963605"/>
                <a:ext cx="150300" cy="5713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438850" tIns="438850" rIns="438850" bIns="438850" anchor="ctr" anchorCtr="0">
                <a:noAutofit/>
              </a:bodyPr>
              <a:lstStyle/>
              <a:p>
                <a:pPr marL="0" lvl="0" indent="0" algn="l" rtl="0">
                  <a:spcBef>
                    <a:spcPts val="0"/>
                  </a:spcBef>
                  <a:spcAft>
                    <a:spcPts val="0"/>
                  </a:spcAft>
                  <a:buNone/>
                </a:pPr>
                <a:endParaRPr sz="6700"/>
              </a:p>
            </p:txBody>
          </p:sp>
          <p:grpSp>
            <p:nvGrpSpPr>
              <p:cNvPr id="145" name="Google Shape;145;p25"/>
              <p:cNvGrpSpPr/>
              <p:nvPr/>
            </p:nvGrpSpPr>
            <p:grpSpPr>
              <a:xfrm>
                <a:off x="967895" y="415018"/>
                <a:ext cx="628714" cy="801374"/>
                <a:chOff x="1774126" y="766200"/>
                <a:chExt cx="1582467" cy="2017050"/>
              </a:xfrm>
            </p:grpSpPr>
            <p:sp>
              <p:nvSpPr>
                <p:cNvPr id="146" name="Google Shape;146;p25"/>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47" name="Google Shape;147;p25"/>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48" name="Google Shape;148;p25"/>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49" name="Google Shape;149;p25"/>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50" name="Google Shape;150;p25"/>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51" name="Google Shape;151;p25"/>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52" name="Google Shape;152;p25"/>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53" name="Google Shape;153;p25"/>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grpSp>
        </p:grpSp>
        <p:grpSp>
          <p:nvGrpSpPr>
            <p:cNvPr id="154" name="Google Shape;154;p25"/>
            <p:cNvGrpSpPr/>
            <p:nvPr/>
          </p:nvGrpSpPr>
          <p:grpSpPr>
            <a:xfrm>
              <a:off x="7200036" y="3718572"/>
              <a:ext cx="284493" cy="1424795"/>
              <a:chOff x="967895" y="415018"/>
              <a:chExt cx="628714" cy="3148718"/>
            </a:xfrm>
          </p:grpSpPr>
          <p:sp>
            <p:nvSpPr>
              <p:cNvPr id="155" name="Google Shape;155;p25"/>
              <p:cNvSpPr/>
              <p:nvPr/>
            </p:nvSpPr>
            <p:spPr>
              <a:xfrm>
                <a:off x="1207096" y="963636"/>
                <a:ext cx="150300" cy="26001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438850" tIns="438850" rIns="438850" bIns="438850" anchor="ctr" anchorCtr="0">
                <a:noAutofit/>
              </a:bodyPr>
              <a:lstStyle/>
              <a:p>
                <a:pPr marL="0" lvl="0" indent="0" algn="l" rtl="0">
                  <a:spcBef>
                    <a:spcPts val="0"/>
                  </a:spcBef>
                  <a:spcAft>
                    <a:spcPts val="0"/>
                  </a:spcAft>
                  <a:buNone/>
                </a:pPr>
                <a:endParaRPr/>
              </a:p>
            </p:txBody>
          </p:sp>
          <p:grpSp>
            <p:nvGrpSpPr>
              <p:cNvPr id="156" name="Google Shape;156;p25"/>
              <p:cNvGrpSpPr/>
              <p:nvPr/>
            </p:nvGrpSpPr>
            <p:grpSpPr>
              <a:xfrm>
                <a:off x="967895" y="415018"/>
                <a:ext cx="628714" cy="801374"/>
                <a:chOff x="1774126" y="766200"/>
                <a:chExt cx="1582467" cy="2017050"/>
              </a:xfrm>
            </p:grpSpPr>
            <p:sp>
              <p:nvSpPr>
                <p:cNvPr id="157" name="Google Shape;157;p25"/>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58" name="Google Shape;158;p25"/>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59" name="Google Shape;159;p25"/>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60" name="Google Shape;160;p25"/>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61" name="Google Shape;161;p25"/>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62" name="Google Shape;162;p25"/>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63" name="Google Shape;163;p25"/>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64" name="Google Shape;164;p25"/>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grpSp>
        </p:grpSp>
        <p:grpSp>
          <p:nvGrpSpPr>
            <p:cNvPr id="165" name="Google Shape;165;p25"/>
            <p:cNvGrpSpPr/>
            <p:nvPr/>
          </p:nvGrpSpPr>
          <p:grpSpPr>
            <a:xfrm>
              <a:off x="8299552" y="3133869"/>
              <a:ext cx="333219" cy="2017814"/>
              <a:chOff x="967895" y="415018"/>
              <a:chExt cx="628714" cy="3807196"/>
            </a:xfrm>
          </p:grpSpPr>
          <p:sp>
            <p:nvSpPr>
              <p:cNvPr id="166" name="Google Shape;166;p25"/>
              <p:cNvSpPr/>
              <p:nvPr/>
            </p:nvSpPr>
            <p:spPr>
              <a:xfrm>
                <a:off x="1207136" y="963615"/>
                <a:ext cx="150300" cy="32586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438850" tIns="438850" rIns="438850" bIns="438850" anchor="ctr" anchorCtr="0">
                <a:noAutofit/>
              </a:bodyPr>
              <a:lstStyle/>
              <a:p>
                <a:pPr marL="0" lvl="0" indent="0" algn="l" rtl="0">
                  <a:spcBef>
                    <a:spcPts val="0"/>
                  </a:spcBef>
                  <a:spcAft>
                    <a:spcPts val="0"/>
                  </a:spcAft>
                  <a:buNone/>
                </a:pPr>
                <a:endParaRPr sz="6700"/>
              </a:p>
            </p:txBody>
          </p:sp>
          <p:grpSp>
            <p:nvGrpSpPr>
              <p:cNvPr id="167" name="Google Shape;167;p25"/>
              <p:cNvGrpSpPr/>
              <p:nvPr/>
            </p:nvGrpSpPr>
            <p:grpSpPr>
              <a:xfrm>
                <a:off x="967895" y="415018"/>
                <a:ext cx="628714" cy="801374"/>
                <a:chOff x="1774126" y="766200"/>
                <a:chExt cx="1582467" cy="2017050"/>
              </a:xfrm>
            </p:grpSpPr>
            <p:sp>
              <p:nvSpPr>
                <p:cNvPr id="168" name="Google Shape;168;p25"/>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69" name="Google Shape;169;p25"/>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70" name="Google Shape;170;p25"/>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71" name="Google Shape;171;p25"/>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72" name="Google Shape;172;p25"/>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73" name="Google Shape;173;p25"/>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74" name="Google Shape;174;p25"/>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sp>
              <p:nvSpPr>
                <p:cNvPr id="175" name="Google Shape;175;p25"/>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438850" tIns="219350" rIns="438850" bIns="219350" anchor="ctr" anchorCtr="0">
                  <a:noAutofit/>
                </a:bodyPr>
                <a:lstStyle/>
                <a:p>
                  <a:pPr marL="0" marR="0" lvl="0" indent="0" algn="l" rtl="0">
                    <a:spcBef>
                      <a:spcPts val="0"/>
                    </a:spcBef>
                    <a:spcAft>
                      <a:spcPts val="0"/>
                    </a:spcAft>
                    <a:buNone/>
                  </a:pPr>
                  <a:endParaRPr sz="8600">
                    <a:solidFill>
                      <a:srgbClr val="000000"/>
                    </a:solidFill>
                    <a:latin typeface="Calibri"/>
                    <a:ea typeface="Calibri"/>
                    <a:cs typeface="Calibri"/>
                    <a:sym typeface="Calibri"/>
                  </a:endParaRPr>
                </a:p>
              </p:txBody>
            </p:sp>
          </p:grpSp>
        </p:grpSp>
        <p:grpSp>
          <p:nvGrpSpPr>
            <p:cNvPr id="176" name="Google Shape;176;p25"/>
            <p:cNvGrpSpPr/>
            <p:nvPr/>
          </p:nvGrpSpPr>
          <p:grpSpPr>
            <a:xfrm>
              <a:off x="104275" y="50550"/>
              <a:ext cx="8948150" cy="772675"/>
              <a:chOff x="104275" y="50550"/>
              <a:chExt cx="8948150" cy="772675"/>
            </a:xfrm>
          </p:grpSpPr>
          <p:sp>
            <p:nvSpPr>
              <p:cNvPr id="177" name="Google Shape;177;p25"/>
              <p:cNvSpPr/>
              <p:nvPr/>
            </p:nvSpPr>
            <p:spPr>
              <a:xfrm>
                <a:off x="8694850" y="114325"/>
                <a:ext cx="32400" cy="32400"/>
              </a:xfrm>
              <a:prstGeom prst="ellipse">
                <a:avLst/>
              </a:prstGeom>
              <a:solidFill>
                <a:schemeClr val="accent3"/>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178" name="Google Shape;178;p25"/>
              <p:cNvSpPr/>
              <p:nvPr/>
            </p:nvSpPr>
            <p:spPr>
              <a:xfrm>
                <a:off x="5156375" y="146713"/>
                <a:ext cx="32400" cy="32400"/>
              </a:xfrm>
              <a:prstGeom prst="ellipse">
                <a:avLst/>
              </a:prstGeom>
              <a:solidFill>
                <a:schemeClr val="accent3"/>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179" name="Google Shape;179;p25"/>
              <p:cNvSpPr/>
              <p:nvPr/>
            </p:nvSpPr>
            <p:spPr>
              <a:xfrm>
                <a:off x="7219963" y="349471"/>
                <a:ext cx="32400" cy="32400"/>
              </a:xfrm>
              <a:prstGeom prst="ellipse">
                <a:avLst/>
              </a:prstGeom>
              <a:solidFill>
                <a:schemeClr val="accent3"/>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180" name="Google Shape;180;p25"/>
              <p:cNvSpPr/>
              <p:nvPr/>
            </p:nvSpPr>
            <p:spPr>
              <a:xfrm>
                <a:off x="7252363" y="114324"/>
                <a:ext cx="32400" cy="32400"/>
              </a:xfrm>
              <a:prstGeom prst="ellipse">
                <a:avLst/>
              </a:prstGeom>
              <a:solidFill>
                <a:schemeClr val="lt1"/>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181" name="Google Shape;181;p25"/>
              <p:cNvSpPr/>
              <p:nvPr/>
            </p:nvSpPr>
            <p:spPr>
              <a:xfrm>
                <a:off x="7998675" y="226350"/>
                <a:ext cx="32400" cy="32400"/>
              </a:xfrm>
              <a:prstGeom prst="ellipse">
                <a:avLst/>
              </a:prstGeom>
              <a:solidFill>
                <a:schemeClr val="lt1"/>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182" name="Google Shape;182;p25"/>
              <p:cNvSpPr/>
              <p:nvPr/>
            </p:nvSpPr>
            <p:spPr>
              <a:xfrm>
                <a:off x="6352675" y="114325"/>
                <a:ext cx="32400" cy="32400"/>
              </a:xfrm>
              <a:prstGeom prst="ellipse">
                <a:avLst/>
              </a:prstGeom>
              <a:solidFill>
                <a:schemeClr val="accent3"/>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183" name="Google Shape;183;p25"/>
              <p:cNvSpPr/>
              <p:nvPr/>
            </p:nvSpPr>
            <p:spPr>
              <a:xfrm>
                <a:off x="3736700" y="300700"/>
                <a:ext cx="32400" cy="32400"/>
              </a:xfrm>
              <a:prstGeom prst="ellipse">
                <a:avLst/>
              </a:prstGeom>
              <a:solidFill>
                <a:schemeClr val="accent3"/>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184" name="Google Shape;184;p25"/>
              <p:cNvSpPr/>
              <p:nvPr/>
            </p:nvSpPr>
            <p:spPr>
              <a:xfrm>
                <a:off x="2805625" y="300700"/>
                <a:ext cx="32400" cy="32400"/>
              </a:xfrm>
              <a:prstGeom prst="ellipse">
                <a:avLst/>
              </a:prstGeom>
              <a:solidFill>
                <a:schemeClr val="accent3"/>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185" name="Google Shape;185;p25"/>
              <p:cNvSpPr/>
              <p:nvPr/>
            </p:nvSpPr>
            <p:spPr>
              <a:xfrm>
                <a:off x="1913750" y="300700"/>
                <a:ext cx="32400" cy="32400"/>
              </a:xfrm>
              <a:prstGeom prst="ellipse">
                <a:avLst/>
              </a:prstGeom>
              <a:solidFill>
                <a:schemeClr val="accent3"/>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186" name="Google Shape;186;p25"/>
              <p:cNvSpPr/>
              <p:nvPr/>
            </p:nvSpPr>
            <p:spPr>
              <a:xfrm>
                <a:off x="3266675" y="114325"/>
                <a:ext cx="32400" cy="32400"/>
              </a:xfrm>
              <a:prstGeom prst="ellipse">
                <a:avLst/>
              </a:prstGeom>
              <a:solidFill>
                <a:schemeClr val="lt1"/>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187" name="Google Shape;187;p25"/>
              <p:cNvSpPr/>
              <p:nvPr/>
            </p:nvSpPr>
            <p:spPr>
              <a:xfrm>
                <a:off x="262050" y="114325"/>
                <a:ext cx="32400" cy="32400"/>
              </a:xfrm>
              <a:prstGeom prst="ellipse">
                <a:avLst/>
              </a:prstGeom>
              <a:solidFill>
                <a:schemeClr val="accent3"/>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188" name="Google Shape;188;p25"/>
              <p:cNvSpPr/>
              <p:nvPr/>
            </p:nvSpPr>
            <p:spPr>
              <a:xfrm>
                <a:off x="1279125" y="220825"/>
                <a:ext cx="32400" cy="32400"/>
              </a:xfrm>
              <a:prstGeom prst="ellipse">
                <a:avLst/>
              </a:prstGeom>
              <a:solidFill>
                <a:schemeClr val="lt1"/>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189" name="Google Shape;189;p25"/>
              <p:cNvSpPr/>
              <p:nvPr/>
            </p:nvSpPr>
            <p:spPr>
              <a:xfrm>
                <a:off x="1055175" y="472350"/>
                <a:ext cx="32400" cy="32400"/>
              </a:xfrm>
              <a:prstGeom prst="ellipse">
                <a:avLst/>
              </a:prstGeom>
              <a:solidFill>
                <a:schemeClr val="accent3"/>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190" name="Google Shape;190;p25"/>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endParaRPr/>
              </a:p>
            </p:txBody>
          </p:sp>
          <p:sp>
            <p:nvSpPr>
              <p:cNvPr id="191" name="Google Shape;191;p25"/>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endParaRPr/>
              </a:p>
            </p:txBody>
          </p:sp>
          <p:sp>
            <p:nvSpPr>
              <p:cNvPr id="192" name="Google Shape;192;p25"/>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endParaRPr/>
              </a:p>
            </p:txBody>
          </p:sp>
          <p:sp>
            <p:nvSpPr>
              <p:cNvPr id="193" name="Google Shape;193;p25"/>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endParaRPr/>
              </a:p>
            </p:txBody>
          </p:sp>
          <p:sp>
            <p:nvSpPr>
              <p:cNvPr id="194" name="Google Shape;194;p25"/>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endParaRPr/>
              </a:p>
            </p:txBody>
          </p:sp>
          <p:sp>
            <p:nvSpPr>
              <p:cNvPr id="195" name="Google Shape;195;p25"/>
              <p:cNvSpPr/>
              <p:nvPr/>
            </p:nvSpPr>
            <p:spPr>
              <a:xfrm>
                <a:off x="5288025" y="226350"/>
                <a:ext cx="32400" cy="32400"/>
              </a:xfrm>
              <a:prstGeom prst="ellipse">
                <a:avLst/>
              </a:prstGeom>
              <a:solidFill>
                <a:schemeClr val="accent3"/>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196" name="Google Shape;196;p25"/>
              <p:cNvSpPr/>
              <p:nvPr/>
            </p:nvSpPr>
            <p:spPr>
              <a:xfrm>
                <a:off x="5948425" y="381875"/>
                <a:ext cx="32400" cy="32400"/>
              </a:xfrm>
              <a:prstGeom prst="ellipse">
                <a:avLst/>
              </a:prstGeom>
              <a:solidFill>
                <a:schemeClr val="accent3"/>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197" name="Google Shape;197;p25"/>
              <p:cNvSpPr/>
              <p:nvPr/>
            </p:nvSpPr>
            <p:spPr>
              <a:xfrm>
                <a:off x="9020025" y="414275"/>
                <a:ext cx="32400" cy="32400"/>
              </a:xfrm>
              <a:prstGeom prst="ellipse">
                <a:avLst/>
              </a:prstGeom>
              <a:solidFill>
                <a:schemeClr val="lt1"/>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198" name="Google Shape;198;p25"/>
              <p:cNvSpPr/>
              <p:nvPr/>
            </p:nvSpPr>
            <p:spPr>
              <a:xfrm>
                <a:off x="1588200" y="50550"/>
                <a:ext cx="32400" cy="32400"/>
              </a:xfrm>
              <a:prstGeom prst="ellipse">
                <a:avLst/>
              </a:prstGeom>
              <a:solidFill>
                <a:schemeClr val="accent3"/>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199" name="Google Shape;199;p25"/>
              <p:cNvSpPr/>
              <p:nvPr/>
            </p:nvSpPr>
            <p:spPr>
              <a:xfrm>
                <a:off x="3636675" y="472350"/>
                <a:ext cx="32400" cy="32400"/>
              </a:xfrm>
              <a:prstGeom prst="ellipse">
                <a:avLst/>
              </a:prstGeom>
              <a:solidFill>
                <a:schemeClr val="accent3"/>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200" name="Google Shape;200;p25"/>
              <p:cNvSpPr/>
              <p:nvPr/>
            </p:nvSpPr>
            <p:spPr>
              <a:xfrm>
                <a:off x="104275" y="349475"/>
                <a:ext cx="32400" cy="32400"/>
              </a:xfrm>
              <a:prstGeom prst="ellipse">
                <a:avLst/>
              </a:prstGeom>
              <a:solidFill>
                <a:schemeClr val="lt1"/>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201" name="Google Shape;201;p25"/>
              <p:cNvSpPr/>
              <p:nvPr/>
            </p:nvSpPr>
            <p:spPr>
              <a:xfrm>
                <a:off x="4558675" y="300700"/>
                <a:ext cx="32400" cy="32400"/>
              </a:xfrm>
              <a:prstGeom prst="ellipse">
                <a:avLst/>
              </a:prstGeom>
              <a:solidFill>
                <a:schemeClr val="lt1"/>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202" name="Google Shape;202;p25"/>
              <p:cNvSpPr/>
              <p:nvPr/>
            </p:nvSpPr>
            <p:spPr>
              <a:xfrm>
                <a:off x="6054325" y="290425"/>
                <a:ext cx="32400" cy="32400"/>
              </a:xfrm>
              <a:prstGeom prst="ellipse">
                <a:avLst/>
              </a:prstGeom>
              <a:solidFill>
                <a:schemeClr val="lt1"/>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203" name="Google Shape;203;p25"/>
              <p:cNvSpPr/>
              <p:nvPr/>
            </p:nvSpPr>
            <p:spPr>
              <a:xfrm>
                <a:off x="8181475" y="290425"/>
                <a:ext cx="32400" cy="32400"/>
              </a:xfrm>
              <a:prstGeom prst="ellipse">
                <a:avLst/>
              </a:prstGeom>
              <a:solidFill>
                <a:schemeClr val="accent3"/>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204" name="Google Shape;204;p25"/>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endParaRPr/>
              </a:p>
            </p:txBody>
          </p:sp>
          <p:sp>
            <p:nvSpPr>
              <p:cNvPr id="205" name="Google Shape;205;p25"/>
              <p:cNvSpPr/>
              <p:nvPr/>
            </p:nvSpPr>
            <p:spPr>
              <a:xfrm>
                <a:off x="2292625" y="631975"/>
                <a:ext cx="32400" cy="32400"/>
              </a:xfrm>
              <a:prstGeom prst="ellipse">
                <a:avLst/>
              </a:prstGeom>
              <a:solidFill>
                <a:schemeClr val="accent3"/>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206" name="Google Shape;206;p25"/>
              <p:cNvSpPr/>
              <p:nvPr/>
            </p:nvSpPr>
            <p:spPr>
              <a:xfrm>
                <a:off x="5464400" y="719975"/>
                <a:ext cx="32400" cy="32400"/>
              </a:xfrm>
              <a:prstGeom prst="ellipse">
                <a:avLst/>
              </a:prstGeom>
              <a:solidFill>
                <a:schemeClr val="accent3"/>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207" name="Google Shape;207;p25"/>
              <p:cNvSpPr/>
              <p:nvPr/>
            </p:nvSpPr>
            <p:spPr>
              <a:xfrm>
                <a:off x="294450" y="719975"/>
                <a:ext cx="32400" cy="32400"/>
              </a:xfrm>
              <a:prstGeom prst="ellipse">
                <a:avLst/>
              </a:prstGeom>
              <a:solidFill>
                <a:schemeClr val="accent3"/>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208" name="Google Shape;208;p25"/>
              <p:cNvSpPr/>
              <p:nvPr/>
            </p:nvSpPr>
            <p:spPr>
              <a:xfrm>
                <a:off x="7822650" y="631975"/>
                <a:ext cx="32400" cy="32400"/>
              </a:xfrm>
              <a:prstGeom prst="ellipse">
                <a:avLst/>
              </a:prstGeom>
              <a:solidFill>
                <a:schemeClr val="lt1"/>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sp>
            <p:nvSpPr>
              <p:cNvPr id="209" name="Google Shape;209;p25"/>
              <p:cNvSpPr/>
              <p:nvPr/>
            </p:nvSpPr>
            <p:spPr>
              <a:xfrm>
                <a:off x="8583225" y="790825"/>
                <a:ext cx="32400" cy="32400"/>
              </a:xfrm>
              <a:prstGeom prst="ellipse">
                <a:avLst/>
              </a:prstGeom>
              <a:solidFill>
                <a:schemeClr val="accent3"/>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r>
                  <a:rPr lang="en" sz="6700"/>
                  <a:t>  </a:t>
                </a:r>
                <a:endParaRPr sz="6700"/>
              </a:p>
            </p:txBody>
          </p:sp>
        </p:grpSp>
      </p:grpSp>
      <p:sp>
        <p:nvSpPr>
          <p:cNvPr id="210" name="Google Shape;210;p25"/>
          <p:cNvSpPr txBox="1">
            <a:spLocks noGrp="1"/>
          </p:cNvSpPr>
          <p:nvPr>
            <p:ph type="title"/>
          </p:nvPr>
        </p:nvSpPr>
        <p:spPr>
          <a:xfrm>
            <a:off x="4105440" y="5350400"/>
            <a:ext cx="29956200" cy="2535900"/>
          </a:xfrm>
          <a:prstGeom prst="rect">
            <a:avLst/>
          </a:prstGeom>
        </p:spPr>
        <p:txBody>
          <a:bodyPr spcFirstLastPara="1" wrap="square" lIns="83750" tIns="83750" rIns="83750" bIns="83750"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11" name="Google Shape;211;p25"/>
          <p:cNvSpPr txBox="1">
            <a:spLocks noGrp="1"/>
          </p:cNvSpPr>
          <p:nvPr>
            <p:ph type="body" idx="1"/>
          </p:nvPr>
        </p:nvSpPr>
        <p:spPr>
          <a:xfrm>
            <a:off x="4105440" y="9944480"/>
            <a:ext cx="14076000" cy="18789000"/>
          </a:xfrm>
          <a:prstGeom prst="rect">
            <a:avLst/>
          </a:prstGeom>
        </p:spPr>
        <p:txBody>
          <a:bodyPr spcFirstLastPara="1" wrap="square" lIns="83750" tIns="83750" rIns="83750" bIns="83750" anchor="t" anchorCtr="0">
            <a:noAutofit/>
          </a:bodyPr>
          <a:lstStyle>
            <a:lvl1pPr marL="457200" lvl="0" indent="-838200" rtl="0">
              <a:spcBef>
                <a:spcPts val="2900"/>
              </a:spcBef>
              <a:spcAft>
                <a:spcPts val="0"/>
              </a:spcAft>
              <a:buSzPts val="9600"/>
              <a:buChar char="⦿"/>
              <a:defRPr sz="9600"/>
            </a:lvl1pPr>
            <a:lvl2pPr marL="914400" lvl="1" indent="-838200" rtl="0">
              <a:spcBef>
                <a:spcPts val="2400"/>
              </a:spcBef>
              <a:spcAft>
                <a:spcPts val="0"/>
              </a:spcAft>
              <a:buSzPts val="9600"/>
              <a:buChar char="›"/>
              <a:defRPr sz="9600"/>
            </a:lvl2pPr>
            <a:lvl3pPr marL="1371600" lvl="2" indent="-838200" rtl="0">
              <a:spcBef>
                <a:spcPts val="1900"/>
              </a:spcBef>
              <a:spcAft>
                <a:spcPts val="0"/>
              </a:spcAft>
              <a:buSzPts val="9600"/>
              <a:buChar char="⚫"/>
              <a:defRPr sz="9600"/>
            </a:lvl3pPr>
            <a:lvl4pPr marL="1828800" lvl="3" indent="-838200" rtl="0">
              <a:spcBef>
                <a:spcPts val="1900"/>
              </a:spcBef>
              <a:spcAft>
                <a:spcPts val="0"/>
              </a:spcAft>
              <a:buSzPts val="9600"/>
              <a:buChar char="⚫"/>
              <a:defRPr sz="9600"/>
            </a:lvl4pPr>
            <a:lvl5pPr marL="2286000" lvl="4" indent="-838200" rtl="0">
              <a:spcBef>
                <a:spcPts val="1400"/>
              </a:spcBef>
              <a:spcAft>
                <a:spcPts val="0"/>
              </a:spcAft>
              <a:buSzPts val="9600"/>
              <a:buChar char="⚫"/>
              <a:defRPr sz="9600"/>
            </a:lvl5pPr>
            <a:lvl6pPr marL="2743200" lvl="5" indent="-838200" rtl="0">
              <a:spcBef>
                <a:spcPts val="1400"/>
              </a:spcBef>
              <a:spcAft>
                <a:spcPts val="0"/>
              </a:spcAft>
              <a:buSzPts val="9600"/>
              <a:buChar char="⚫"/>
              <a:defRPr sz="9600"/>
            </a:lvl6pPr>
            <a:lvl7pPr marL="3200400" lvl="6" indent="-838200" rtl="0">
              <a:spcBef>
                <a:spcPts val="1400"/>
              </a:spcBef>
              <a:spcAft>
                <a:spcPts val="0"/>
              </a:spcAft>
              <a:buSzPts val="9600"/>
              <a:buChar char="⚫"/>
              <a:defRPr sz="9600"/>
            </a:lvl7pPr>
            <a:lvl8pPr marL="3657600" lvl="7" indent="-838200" rtl="0">
              <a:spcBef>
                <a:spcPts val="1400"/>
              </a:spcBef>
              <a:spcAft>
                <a:spcPts val="0"/>
              </a:spcAft>
              <a:buSzPts val="9600"/>
              <a:buChar char="⚫"/>
              <a:defRPr sz="9600"/>
            </a:lvl8pPr>
            <a:lvl9pPr marL="4114800" lvl="8" indent="-838200" rtl="0">
              <a:spcBef>
                <a:spcPts val="1400"/>
              </a:spcBef>
              <a:spcAft>
                <a:spcPts val="0"/>
              </a:spcAft>
              <a:buSzPts val="9600"/>
              <a:buChar char="⚫"/>
              <a:defRPr sz="9600"/>
            </a:lvl9pPr>
          </a:lstStyle>
          <a:p>
            <a:endParaRPr/>
          </a:p>
        </p:txBody>
      </p:sp>
      <p:sp>
        <p:nvSpPr>
          <p:cNvPr id="212" name="Google Shape;212;p25"/>
          <p:cNvSpPr txBox="1">
            <a:spLocks noGrp="1"/>
          </p:cNvSpPr>
          <p:nvPr>
            <p:ph type="body" idx="2"/>
          </p:nvPr>
        </p:nvSpPr>
        <p:spPr>
          <a:xfrm>
            <a:off x="20156502" y="9944480"/>
            <a:ext cx="14076000" cy="18789000"/>
          </a:xfrm>
          <a:prstGeom prst="rect">
            <a:avLst/>
          </a:prstGeom>
        </p:spPr>
        <p:txBody>
          <a:bodyPr spcFirstLastPara="1" wrap="square" lIns="83750" tIns="83750" rIns="83750" bIns="83750" anchor="t" anchorCtr="0">
            <a:noAutofit/>
          </a:bodyPr>
          <a:lstStyle>
            <a:lvl1pPr marL="457200" lvl="0" indent="-838200" rtl="0">
              <a:spcBef>
                <a:spcPts val="2900"/>
              </a:spcBef>
              <a:spcAft>
                <a:spcPts val="0"/>
              </a:spcAft>
              <a:buSzPts val="9600"/>
              <a:buChar char="⦿"/>
              <a:defRPr sz="9600"/>
            </a:lvl1pPr>
            <a:lvl2pPr marL="914400" lvl="1" indent="-838200" rtl="0">
              <a:spcBef>
                <a:spcPts val="2400"/>
              </a:spcBef>
              <a:spcAft>
                <a:spcPts val="0"/>
              </a:spcAft>
              <a:buSzPts val="9600"/>
              <a:buChar char="›"/>
              <a:defRPr sz="9600"/>
            </a:lvl2pPr>
            <a:lvl3pPr marL="1371600" lvl="2" indent="-838200" rtl="0">
              <a:spcBef>
                <a:spcPts val="1900"/>
              </a:spcBef>
              <a:spcAft>
                <a:spcPts val="0"/>
              </a:spcAft>
              <a:buSzPts val="9600"/>
              <a:buChar char="⚫"/>
              <a:defRPr sz="9600"/>
            </a:lvl3pPr>
            <a:lvl4pPr marL="1828800" lvl="3" indent="-838200" rtl="0">
              <a:spcBef>
                <a:spcPts val="1900"/>
              </a:spcBef>
              <a:spcAft>
                <a:spcPts val="0"/>
              </a:spcAft>
              <a:buSzPts val="9600"/>
              <a:buChar char="⚫"/>
              <a:defRPr sz="9600"/>
            </a:lvl4pPr>
            <a:lvl5pPr marL="2286000" lvl="4" indent="-838200" rtl="0">
              <a:spcBef>
                <a:spcPts val="1400"/>
              </a:spcBef>
              <a:spcAft>
                <a:spcPts val="0"/>
              </a:spcAft>
              <a:buSzPts val="9600"/>
              <a:buChar char="⚫"/>
              <a:defRPr sz="9600"/>
            </a:lvl5pPr>
            <a:lvl6pPr marL="2743200" lvl="5" indent="-838200" rtl="0">
              <a:spcBef>
                <a:spcPts val="1400"/>
              </a:spcBef>
              <a:spcAft>
                <a:spcPts val="0"/>
              </a:spcAft>
              <a:buSzPts val="9600"/>
              <a:buChar char="⚫"/>
              <a:defRPr sz="9600"/>
            </a:lvl6pPr>
            <a:lvl7pPr marL="3200400" lvl="6" indent="-838200" rtl="0">
              <a:spcBef>
                <a:spcPts val="1400"/>
              </a:spcBef>
              <a:spcAft>
                <a:spcPts val="0"/>
              </a:spcAft>
              <a:buSzPts val="9600"/>
              <a:buChar char="⚫"/>
              <a:defRPr sz="9600"/>
            </a:lvl7pPr>
            <a:lvl8pPr marL="3657600" lvl="7" indent="-838200" rtl="0">
              <a:spcBef>
                <a:spcPts val="1400"/>
              </a:spcBef>
              <a:spcAft>
                <a:spcPts val="0"/>
              </a:spcAft>
              <a:buSzPts val="9600"/>
              <a:buChar char="⚫"/>
              <a:defRPr sz="9600"/>
            </a:lvl8pPr>
            <a:lvl9pPr marL="4114800" lvl="8" indent="-838200" rtl="0">
              <a:spcBef>
                <a:spcPts val="1400"/>
              </a:spcBef>
              <a:spcAft>
                <a:spcPts val="0"/>
              </a:spcAft>
              <a:buSzPts val="9600"/>
              <a:buChar char="⚫"/>
              <a:defRPr sz="9600"/>
            </a:lvl9pPr>
          </a:lstStyle>
          <a:p>
            <a:endParaRPr/>
          </a:p>
        </p:txBody>
      </p:sp>
      <p:sp>
        <p:nvSpPr>
          <p:cNvPr id="213" name="Google Shape;213;p25"/>
          <p:cNvSpPr txBox="1">
            <a:spLocks noGrp="1"/>
          </p:cNvSpPr>
          <p:nvPr>
            <p:ph type="sldNum" idx="12"/>
          </p:nvPr>
        </p:nvSpPr>
        <p:spPr>
          <a:xfrm>
            <a:off x="20628720" y="29423685"/>
            <a:ext cx="2633700" cy="2518500"/>
          </a:xfrm>
          <a:prstGeom prst="rect">
            <a:avLst/>
          </a:prstGeom>
        </p:spPr>
        <p:txBody>
          <a:bodyPr spcFirstLastPara="1" wrap="square" lIns="402250" tIns="201125" rIns="402250" bIns="2011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496160" y="2848160"/>
            <a:ext cx="40899000" cy="3664800"/>
          </a:xfrm>
          <a:prstGeom prst="rect">
            <a:avLst/>
          </a:prstGeom>
        </p:spPr>
        <p:txBody>
          <a:bodyPr spcFirstLastPara="1" wrap="square" lIns="438850" tIns="438850" rIns="438850" bIns="438850" anchor="t" anchorCtr="0">
            <a:normAutofit/>
          </a:bodyPr>
          <a:lstStyle>
            <a:lvl1pPr lvl="0">
              <a:spcBef>
                <a:spcPts val="0"/>
              </a:spcBef>
              <a:spcAft>
                <a:spcPts val="0"/>
              </a:spcAft>
              <a:buSzPts val="13400"/>
              <a:buNone/>
              <a:defRPr/>
            </a:lvl1pPr>
            <a:lvl2pPr lvl="1">
              <a:spcBef>
                <a:spcPts val="0"/>
              </a:spcBef>
              <a:spcAft>
                <a:spcPts val="0"/>
              </a:spcAft>
              <a:buSzPts val="13400"/>
              <a:buNone/>
              <a:defRPr/>
            </a:lvl2pPr>
            <a:lvl3pPr lvl="2">
              <a:spcBef>
                <a:spcPts val="0"/>
              </a:spcBef>
              <a:spcAft>
                <a:spcPts val="0"/>
              </a:spcAft>
              <a:buSzPts val="13400"/>
              <a:buNone/>
              <a:defRPr/>
            </a:lvl3pPr>
            <a:lvl4pPr lvl="3">
              <a:spcBef>
                <a:spcPts val="0"/>
              </a:spcBef>
              <a:spcAft>
                <a:spcPts val="0"/>
              </a:spcAft>
              <a:buSzPts val="13400"/>
              <a:buNone/>
              <a:defRPr/>
            </a:lvl4pPr>
            <a:lvl5pPr lvl="4">
              <a:spcBef>
                <a:spcPts val="0"/>
              </a:spcBef>
              <a:spcAft>
                <a:spcPts val="0"/>
              </a:spcAft>
              <a:buSzPts val="13400"/>
              <a:buNone/>
              <a:defRPr/>
            </a:lvl5pPr>
            <a:lvl6pPr lvl="5">
              <a:spcBef>
                <a:spcPts val="0"/>
              </a:spcBef>
              <a:spcAft>
                <a:spcPts val="0"/>
              </a:spcAft>
              <a:buSzPts val="13400"/>
              <a:buNone/>
              <a:defRPr/>
            </a:lvl6pPr>
            <a:lvl7pPr lvl="6">
              <a:spcBef>
                <a:spcPts val="0"/>
              </a:spcBef>
              <a:spcAft>
                <a:spcPts val="0"/>
              </a:spcAft>
              <a:buSzPts val="13400"/>
              <a:buNone/>
              <a:defRPr/>
            </a:lvl7pPr>
            <a:lvl8pPr lvl="7">
              <a:spcBef>
                <a:spcPts val="0"/>
              </a:spcBef>
              <a:spcAft>
                <a:spcPts val="0"/>
              </a:spcAft>
              <a:buSzPts val="13400"/>
              <a:buNone/>
              <a:defRPr/>
            </a:lvl8pPr>
            <a:lvl9pPr lvl="8">
              <a:spcBef>
                <a:spcPts val="0"/>
              </a:spcBef>
              <a:spcAft>
                <a:spcPts val="0"/>
              </a:spcAft>
              <a:buSzPts val="13400"/>
              <a:buNone/>
              <a:defRPr/>
            </a:lvl9pPr>
          </a:lstStyle>
          <a:p>
            <a:endParaRPr/>
          </a:p>
        </p:txBody>
      </p:sp>
      <p:sp>
        <p:nvSpPr>
          <p:cNvPr id="18" name="Google Shape;18;p4"/>
          <p:cNvSpPr txBox="1">
            <a:spLocks noGrp="1"/>
          </p:cNvSpPr>
          <p:nvPr>
            <p:ph type="body" idx="1"/>
          </p:nvPr>
        </p:nvSpPr>
        <p:spPr>
          <a:xfrm>
            <a:off x="1496160" y="7375840"/>
            <a:ext cx="40899000" cy="21864900"/>
          </a:xfrm>
          <a:prstGeom prst="rect">
            <a:avLst/>
          </a:prstGeom>
        </p:spPr>
        <p:txBody>
          <a:bodyPr spcFirstLastPara="1" wrap="square" lIns="438850" tIns="438850" rIns="438850" bIns="438850" anchor="t" anchorCtr="0">
            <a:normAutofit/>
          </a:bodyPr>
          <a:lstStyle>
            <a:lvl1pPr marL="457200" lvl="0" indent="-774700">
              <a:spcBef>
                <a:spcPts val="0"/>
              </a:spcBef>
              <a:spcAft>
                <a:spcPts val="0"/>
              </a:spcAft>
              <a:buSzPts val="8600"/>
              <a:buChar char="●"/>
              <a:defRPr/>
            </a:lvl1pPr>
            <a:lvl2pPr marL="914400" lvl="1" indent="-654050">
              <a:spcBef>
                <a:spcPts val="0"/>
              </a:spcBef>
              <a:spcAft>
                <a:spcPts val="0"/>
              </a:spcAft>
              <a:buSzPts val="6700"/>
              <a:buChar char="○"/>
              <a:defRPr/>
            </a:lvl2pPr>
            <a:lvl3pPr marL="1371600" lvl="2" indent="-654050">
              <a:spcBef>
                <a:spcPts val="0"/>
              </a:spcBef>
              <a:spcAft>
                <a:spcPts val="0"/>
              </a:spcAft>
              <a:buSzPts val="6700"/>
              <a:buChar char="■"/>
              <a:defRPr/>
            </a:lvl3pPr>
            <a:lvl4pPr marL="1828800" lvl="3" indent="-654050">
              <a:spcBef>
                <a:spcPts val="0"/>
              </a:spcBef>
              <a:spcAft>
                <a:spcPts val="0"/>
              </a:spcAft>
              <a:buSzPts val="6700"/>
              <a:buChar char="●"/>
              <a:defRPr/>
            </a:lvl4pPr>
            <a:lvl5pPr marL="2286000" lvl="4" indent="-654050">
              <a:spcBef>
                <a:spcPts val="0"/>
              </a:spcBef>
              <a:spcAft>
                <a:spcPts val="0"/>
              </a:spcAft>
              <a:buSzPts val="6700"/>
              <a:buChar char="○"/>
              <a:defRPr/>
            </a:lvl5pPr>
            <a:lvl6pPr marL="2743200" lvl="5" indent="-654050">
              <a:spcBef>
                <a:spcPts val="0"/>
              </a:spcBef>
              <a:spcAft>
                <a:spcPts val="0"/>
              </a:spcAft>
              <a:buSzPts val="6700"/>
              <a:buChar char="■"/>
              <a:defRPr/>
            </a:lvl6pPr>
            <a:lvl7pPr marL="3200400" lvl="6" indent="-654050">
              <a:spcBef>
                <a:spcPts val="0"/>
              </a:spcBef>
              <a:spcAft>
                <a:spcPts val="0"/>
              </a:spcAft>
              <a:buSzPts val="6700"/>
              <a:buChar char="●"/>
              <a:defRPr/>
            </a:lvl7pPr>
            <a:lvl8pPr marL="3657600" lvl="7" indent="-654050">
              <a:spcBef>
                <a:spcPts val="0"/>
              </a:spcBef>
              <a:spcAft>
                <a:spcPts val="0"/>
              </a:spcAft>
              <a:buSzPts val="6700"/>
              <a:buChar char="○"/>
              <a:defRPr/>
            </a:lvl8pPr>
            <a:lvl9pPr marL="4114800" lvl="8" indent="-654050">
              <a:spcBef>
                <a:spcPts val="0"/>
              </a:spcBef>
              <a:spcAft>
                <a:spcPts val="0"/>
              </a:spcAft>
              <a:buSzPts val="6700"/>
              <a:buChar char="■"/>
              <a:defRPr/>
            </a:lvl9pPr>
          </a:lstStyle>
          <a:p>
            <a:endParaRPr/>
          </a:p>
        </p:txBody>
      </p:sp>
      <p:sp>
        <p:nvSpPr>
          <p:cNvPr id="19" name="Google Shape;19;p4"/>
          <p:cNvSpPr txBox="1">
            <a:spLocks noGrp="1"/>
          </p:cNvSpPr>
          <p:nvPr>
            <p:ph type="sldNum" idx="12"/>
          </p:nvPr>
        </p:nvSpPr>
        <p:spPr>
          <a:xfrm>
            <a:off x="40667798" y="29844587"/>
            <a:ext cx="2633700" cy="2518500"/>
          </a:xfrm>
          <a:prstGeom prst="rect">
            <a:avLst/>
          </a:prstGeom>
        </p:spPr>
        <p:txBody>
          <a:bodyPr spcFirstLastPara="1" wrap="square" lIns="438850" tIns="438850" rIns="438850" bIns="438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496160" y="2848160"/>
            <a:ext cx="40899000" cy="3664800"/>
          </a:xfrm>
          <a:prstGeom prst="rect">
            <a:avLst/>
          </a:prstGeom>
        </p:spPr>
        <p:txBody>
          <a:bodyPr spcFirstLastPara="1" wrap="square" lIns="438850" tIns="438850" rIns="438850" bIns="438850" anchor="t" anchorCtr="0">
            <a:normAutofit/>
          </a:bodyPr>
          <a:lstStyle>
            <a:lvl1pPr lvl="0">
              <a:spcBef>
                <a:spcPts val="0"/>
              </a:spcBef>
              <a:spcAft>
                <a:spcPts val="0"/>
              </a:spcAft>
              <a:buSzPts val="13400"/>
              <a:buNone/>
              <a:defRPr/>
            </a:lvl1pPr>
            <a:lvl2pPr lvl="1">
              <a:spcBef>
                <a:spcPts val="0"/>
              </a:spcBef>
              <a:spcAft>
                <a:spcPts val="0"/>
              </a:spcAft>
              <a:buSzPts val="13400"/>
              <a:buNone/>
              <a:defRPr/>
            </a:lvl2pPr>
            <a:lvl3pPr lvl="2">
              <a:spcBef>
                <a:spcPts val="0"/>
              </a:spcBef>
              <a:spcAft>
                <a:spcPts val="0"/>
              </a:spcAft>
              <a:buSzPts val="13400"/>
              <a:buNone/>
              <a:defRPr/>
            </a:lvl3pPr>
            <a:lvl4pPr lvl="3">
              <a:spcBef>
                <a:spcPts val="0"/>
              </a:spcBef>
              <a:spcAft>
                <a:spcPts val="0"/>
              </a:spcAft>
              <a:buSzPts val="13400"/>
              <a:buNone/>
              <a:defRPr/>
            </a:lvl4pPr>
            <a:lvl5pPr lvl="4">
              <a:spcBef>
                <a:spcPts val="0"/>
              </a:spcBef>
              <a:spcAft>
                <a:spcPts val="0"/>
              </a:spcAft>
              <a:buSzPts val="13400"/>
              <a:buNone/>
              <a:defRPr/>
            </a:lvl5pPr>
            <a:lvl6pPr lvl="5">
              <a:spcBef>
                <a:spcPts val="0"/>
              </a:spcBef>
              <a:spcAft>
                <a:spcPts val="0"/>
              </a:spcAft>
              <a:buSzPts val="13400"/>
              <a:buNone/>
              <a:defRPr/>
            </a:lvl6pPr>
            <a:lvl7pPr lvl="6">
              <a:spcBef>
                <a:spcPts val="0"/>
              </a:spcBef>
              <a:spcAft>
                <a:spcPts val="0"/>
              </a:spcAft>
              <a:buSzPts val="13400"/>
              <a:buNone/>
              <a:defRPr/>
            </a:lvl7pPr>
            <a:lvl8pPr lvl="7">
              <a:spcBef>
                <a:spcPts val="0"/>
              </a:spcBef>
              <a:spcAft>
                <a:spcPts val="0"/>
              </a:spcAft>
              <a:buSzPts val="13400"/>
              <a:buNone/>
              <a:defRPr/>
            </a:lvl8pPr>
            <a:lvl9pPr lvl="8">
              <a:spcBef>
                <a:spcPts val="0"/>
              </a:spcBef>
              <a:spcAft>
                <a:spcPts val="0"/>
              </a:spcAft>
              <a:buSzPts val="13400"/>
              <a:buNone/>
              <a:defRPr/>
            </a:lvl9pPr>
          </a:lstStyle>
          <a:p>
            <a:endParaRPr/>
          </a:p>
        </p:txBody>
      </p:sp>
      <p:sp>
        <p:nvSpPr>
          <p:cNvPr id="22" name="Google Shape;22;p5"/>
          <p:cNvSpPr txBox="1">
            <a:spLocks noGrp="1"/>
          </p:cNvSpPr>
          <p:nvPr>
            <p:ph type="body" idx="1"/>
          </p:nvPr>
        </p:nvSpPr>
        <p:spPr>
          <a:xfrm>
            <a:off x="1496160" y="7375840"/>
            <a:ext cx="19199400" cy="21864900"/>
          </a:xfrm>
          <a:prstGeom prst="rect">
            <a:avLst/>
          </a:prstGeom>
        </p:spPr>
        <p:txBody>
          <a:bodyPr spcFirstLastPara="1" wrap="square" lIns="438850" tIns="438850" rIns="438850" bIns="438850" anchor="t" anchorCtr="0">
            <a:normAutofit/>
          </a:bodyPr>
          <a:lstStyle>
            <a:lvl1pPr marL="457200" lvl="0" indent="-654050">
              <a:spcBef>
                <a:spcPts val="0"/>
              </a:spcBef>
              <a:spcAft>
                <a:spcPts val="0"/>
              </a:spcAft>
              <a:buSzPts val="6700"/>
              <a:buChar char="●"/>
              <a:defRPr sz="6700"/>
            </a:lvl1pPr>
            <a:lvl2pPr marL="914400" lvl="1" indent="-596900">
              <a:spcBef>
                <a:spcPts val="0"/>
              </a:spcBef>
              <a:spcAft>
                <a:spcPts val="0"/>
              </a:spcAft>
              <a:buSzPts val="5800"/>
              <a:buChar char="○"/>
              <a:defRPr sz="5800"/>
            </a:lvl2pPr>
            <a:lvl3pPr marL="1371600" lvl="2" indent="-596900">
              <a:spcBef>
                <a:spcPts val="0"/>
              </a:spcBef>
              <a:spcAft>
                <a:spcPts val="0"/>
              </a:spcAft>
              <a:buSzPts val="5800"/>
              <a:buChar char="■"/>
              <a:defRPr sz="5800"/>
            </a:lvl3pPr>
            <a:lvl4pPr marL="1828800" lvl="3" indent="-596900">
              <a:spcBef>
                <a:spcPts val="0"/>
              </a:spcBef>
              <a:spcAft>
                <a:spcPts val="0"/>
              </a:spcAft>
              <a:buSzPts val="5800"/>
              <a:buChar char="●"/>
              <a:defRPr sz="5800"/>
            </a:lvl4pPr>
            <a:lvl5pPr marL="2286000" lvl="4" indent="-596900">
              <a:spcBef>
                <a:spcPts val="0"/>
              </a:spcBef>
              <a:spcAft>
                <a:spcPts val="0"/>
              </a:spcAft>
              <a:buSzPts val="5800"/>
              <a:buChar char="○"/>
              <a:defRPr sz="5800"/>
            </a:lvl5pPr>
            <a:lvl6pPr marL="2743200" lvl="5" indent="-596900">
              <a:spcBef>
                <a:spcPts val="0"/>
              </a:spcBef>
              <a:spcAft>
                <a:spcPts val="0"/>
              </a:spcAft>
              <a:buSzPts val="5800"/>
              <a:buChar char="■"/>
              <a:defRPr sz="5800"/>
            </a:lvl6pPr>
            <a:lvl7pPr marL="3200400" lvl="6" indent="-596900">
              <a:spcBef>
                <a:spcPts val="0"/>
              </a:spcBef>
              <a:spcAft>
                <a:spcPts val="0"/>
              </a:spcAft>
              <a:buSzPts val="5800"/>
              <a:buChar char="●"/>
              <a:defRPr sz="5800"/>
            </a:lvl7pPr>
            <a:lvl8pPr marL="3657600" lvl="7" indent="-596900">
              <a:spcBef>
                <a:spcPts val="0"/>
              </a:spcBef>
              <a:spcAft>
                <a:spcPts val="0"/>
              </a:spcAft>
              <a:buSzPts val="5800"/>
              <a:buChar char="○"/>
              <a:defRPr sz="5800"/>
            </a:lvl8pPr>
            <a:lvl9pPr marL="4114800" lvl="8" indent="-596900">
              <a:spcBef>
                <a:spcPts val="0"/>
              </a:spcBef>
              <a:spcAft>
                <a:spcPts val="0"/>
              </a:spcAft>
              <a:buSzPts val="5800"/>
              <a:buChar char="■"/>
              <a:defRPr sz="5800"/>
            </a:lvl9pPr>
          </a:lstStyle>
          <a:p>
            <a:endParaRPr/>
          </a:p>
        </p:txBody>
      </p:sp>
      <p:sp>
        <p:nvSpPr>
          <p:cNvPr id="23" name="Google Shape;23;p5"/>
          <p:cNvSpPr txBox="1">
            <a:spLocks noGrp="1"/>
          </p:cNvSpPr>
          <p:nvPr>
            <p:ph type="body" idx="2"/>
          </p:nvPr>
        </p:nvSpPr>
        <p:spPr>
          <a:xfrm>
            <a:off x="23195520" y="7375840"/>
            <a:ext cx="19199400" cy="21864900"/>
          </a:xfrm>
          <a:prstGeom prst="rect">
            <a:avLst/>
          </a:prstGeom>
        </p:spPr>
        <p:txBody>
          <a:bodyPr spcFirstLastPara="1" wrap="square" lIns="438850" tIns="438850" rIns="438850" bIns="438850" anchor="t" anchorCtr="0">
            <a:normAutofit/>
          </a:bodyPr>
          <a:lstStyle>
            <a:lvl1pPr marL="457200" lvl="0" indent="-654050">
              <a:spcBef>
                <a:spcPts val="0"/>
              </a:spcBef>
              <a:spcAft>
                <a:spcPts val="0"/>
              </a:spcAft>
              <a:buSzPts val="6700"/>
              <a:buChar char="●"/>
              <a:defRPr sz="6700"/>
            </a:lvl1pPr>
            <a:lvl2pPr marL="914400" lvl="1" indent="-596900">
              <a:spcBef>
                <a:spcPts val="0"/>
              </a:spcBef>
              <a:spcAft>
                <a:spcPts val="0"/>
              </a:spcAft>
              <a:buSzPts val="5800"/>
              <a:buChar char="○"/>
              <a:defRPr sz="5800"/>
            </a:lvl2pPr>
            <a:lvl3pPr marL="1371600" lvl="2" indent="-596900">
              <a:spcBef>
                <a:spcPts val="0"/>
              </a:spcBef>
              <a:spcAft>
                <a:spcPts val="0"/>
              </a:spcAft>
              <a:buSzPts val="5800"/>
              <a:buChar char="■"/>
              <a:defRPr sz="5800"/>
            </a:lvl3pPr>
            <a:lvl4pPr marL="1828800" lvl="3" indent="-596900">
              <a:spcBef>
                <a:spcPts val="0"/>
              </a:spcBef>
              <a:spcAft>
                <a:spcPts val="0"/>
              </a:spcAft>
              <a:buSzPts val="5800"/>
              <a:buChar char="●"/>
              <a:defRPr sz="5800"/>
            </a:lvl4pPr>
            <a:lvl5pPr marL="2286000" lvl="4" indent="-596900">
              <a:spcBef>
                <a:spcPts val="0"/>
              </a:spcBef>
              <a:spcAft>
                <a:spcPts val="0"/>
              </a:spcAft>
              <a:buSzPts val="5800"/>
              <a:buChar char="○"/>
              <a:defRPr sz="5800"/>
            </a:lvl5pPr>
            <a:lvl6pPr marL="2743200" lvl="5" indent="-596900">
              <a:spcBef>
                <a:spcPts val="0"/>
              </a:spcBef>
              <a:spcAft>
                <a:spcPts val="0"/>
              </a:spcAft>
              <a:buSzPts val="5800"/>
              <a:buChar char="■"/>
              <a:defRPr sz="5800"/>
            </a:lvl6pPr>
            <a:lvl7pPr marL="3200400" lvl="6" indent="-596900">
              <a:spcBef>
                <a:spcPts val="0"/>
              </a:spcBef>
              <a:spcAft>
                <a:spcPts val="0"/>
              </a:spcAft>
              <a:buSzPts val="5800"/>
              <a:buChar char="●"/>
              <a:defRPr sz="5800"/>
            </a:lvl7pPr>
            <a:lvl8pPr marL="3657600" lvl="7" indent="-596900">
              <a:spcBef>
                <a:spcPts val="0"/>
              </a:spcBef>
              <a:spcAft>
                <a:spcPts val="0"/>
              </a:spcAft>
              <a:buSzPts val="5800"/>
              <a:buChar char="○"/>
              <a:defRPr sz="5800"/>
            </a:lvl8pPr>
            <a:lvl9pPr marL="4114800" lvl="8" indent="-596900">
              <a:spcBef>
                <a:spcPts val="0"/>
              </a:spcBef>
              <a:spcAft>
                <a:spcPts val="0"/>
              </a:spcAft>
              <a:buSzPts val="5800"/>
              <a:buChar char="■"/>
              <a:defRPr sz="5800"/>
            </a:lvl9pPr>
          </a:lstStyle>
          <a:p>
            <a:endParaRPr/>
          </a:p>
        </p:txBody>
      </p:sp>
      <p:sp>
        <p:nvSpPr>
          <p:cNvPr id="24" name="Google Shape;24;p5"/>
          <p:cNvSpPr txBox="1">
            <a:spLocks noGrp="1"/>
          </p:cNvSpPr>
          <p:nvPr>
            <p:ph type="sldNum" idx="12"/>
          </p:nvPr>
        </p:nvSpPr>
        <p:spPr>
          <a:xfrm>
            <a:off x="40667798" y="29844587"/>
            <a:ext cx="2633700" cy="2518500"/>
          </a:xfrm>
          <a:prstGeom prst="rect">
            <a:avLst/>
          </a:prstGeom>
        </p:spPr>
        <p:txBody>
          <a:bodyPr spcFirstLastPara="1" wrap="square" lIns="438850" tIns="438850" rIns="438850" bIns="438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496160" y="2848160"/>
            <a:ext cx="40899000" cy="3664800"/>
          </a:xfrm>
          <a:prstGeom prst="rect">
            <a:avLst/>
          </a:prstGeom>
        </p:spPr>
        <p:txBody>
          <a:bodyPr spcFirstLastPara="1" wrap="square" lIns="438850" tIns="438850" rIns="438850" bIns="438850" anchor="t" anchorCtr="0">
            <a:normAutofit/>
          </a:bodyPr>
          <a:lstStyle>
            <a:lvl1pPr lvl="0">
              <a:spcBef>
                <a:spcPts val="0"/>
              </a:spcBef>
              <a:spcAft>
                <a:spcPts val="0"/>
              </a:spcAft>
              <a:buSzPts val="13400"/>
              <a:buNone/>
              <a:defRPr/>
            </a:lvl1pPr>
            <a:lvl2pPr lvl="1">
              <a:spcBef>
                <a:spcPts val="0"/>
              </a:spcBef>
              <a:spcAft>
                <a:spcPts val="0"/>
              </a:spcAft>
              <a:buSzPts val="13400"/>
              <a:buNone/>
              <a:defRPr/>
            </a:lvl2pPr>
            <a:lvl3pPr lvl="2">
              <a:spcBef>
                <a:spcPts val="0"/>
              </a:spcBef>
              <a:spcAft>
                <a:spcPts val="0"/>
              </a:spcAft>
              <a:buSzPts val="13400"/>
              <a:buNone/>
              <a:defRPr/>
            </a:lvl3pPr>
            <a:lvl4pPr lvl="3">
              <a:spcBef>
                <a:spcPts val="0"/>
              </a:spcBef>
              <a:spcAft>
                <a:spcPts val="0"/>
              </a:spcAft>
              <a:buSzPts val="13400"/>
              <a:buNone/>
              <a:defRPr/>
            </a:lvl4pPr>
            <a:lvl5pPr lvl="4">
              <a:spcBef>
                <a:spcPts val="0"/>
              </a:spcBef>
              <a:spcAft>
                <a:spcPts val="0"/>
              </a:spcAft>
              <a:buSzPts val="13400"/>
              <a:buNone/>
              <a:defRPr/>
            </a:lvl5pPr>
            <a:lvl6pPr lvl="5">
              <a:spcBef>
                <a:spcPts val="0"/>
              </a:spcBef>
              <a:spcAft>
                <a:spcPts val="0"/>
              </a:spcAft>
              <a:buSzPts val="13400"/>
              <a:buNone/>
              <a:defRPr/>
            </a:lvl6pPr>
            <a:lvl7pPr lvl="6">
              <a:spcBef>
                <a:spcPts val="0"/>
              </a:spcBef>
              <a:spcAft>
                <a:spcPts val="0"/>
              </a:spcAft>
              <a:buSzPts val="13400"/>
              <a:buNone/>
              <a:defRPr/>
            </a:lvl7pPr>
            <a:lvl8pPr lvl="7">
              <a:spcBef>
                <a:spcPts val="0"/>
              </a:spcBef>
              <a:spcAft>
                <a:spcPts val="0"/>
              </a:spcAft>
              <a:buSzPts val="13400"/>
              <a:buNone/>
              <a:defRPr/>
            </a:lvl8pPr>
            <a:lvl9pPr lvl="8">
              <a:spcBef>
                <a:spcPts val="0"/>
              </a:spcBef>
              <a:spcAft>
                <a:spcPts val="0"/>
              </a:spcAft>
              <a:buSzPts val="13400"/>
              <a:buNone/>
              <a:defRPr/>
            </a:lvl9pPr>
          </a:lstStyle>
          <a:p>
            <a:endParaRPr/>
          </a:p>
        </p:txBody>
      </p:sp>
      <p:sp>
        <p:nvSpPr>
          <p:cNvPr id="27" name="Google Shape;27;p6"/>
          <p:cNvSpPr txBox="1">
            <a:spLocks noGrp="1"/>
          </p:cNvSpPr>
          <p:nvPr>
            <p:ph type="sldNum" idx="12"/>
          </p:nvPr>
        </p:nvSpPr>
        <p:spPr>
          <a:xfrm>
            <a:off x="40667798" y="29844587"/>
            <a:ext cx="2633700" cy="2518500"/>
          </a:xfrm>
          <a:prstGeom prst="rect">
            <a:avLst/>
          </a:prstGeom>
        </p:spPr>
        <p:txBody>
          <a:bodyPr spcFirstLastPara="1" wrap="square" lIns="438850" tIns="438850" rIns="438850" bIns="438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496160" y="3555840"/>
            <a:ext cx="13478400" cy="4836900"/>
          </a:xfrm>
          <a:prstGeom prst="rect">
            <a:avLst/>
          </a:prstGeom>
        </p:spPr>
        <p:txBody>
          <a:bodyPr spcFirstLastPara="1" wrap="square" lIns="438850" tIns="438850" rIns="438850" bIns="438850" anchor="b" anchorCtr="0">
            <a:normAutofit/>
          </a:bodyPr>
          <a:lstStyle>
            <a:lvl1pPr lvl="0">
              <a:spcBef>
                <a:spcPts val="0"/>
              </a:spcBef>
              <a:spcAft>
                <a:spcPts val="0"/>
              </a:spcAft>
              <a:buSzPts val="11500"/>
              <a:buNone/>
              <a:defRPr sz="11500"/>
            </a:lvl1pPr>
            <a:lvl2pPr lvl="1">
              <a:spcBef>
                <a:spcPts val="0"/>
              </a:spcBef>
              <a:spcAft>
                <a:spcPts val="0"/>
              </a:spcAft>
              <a:buSzPts val="11500"/>
              <a:buNone/>
              <a:defRPr sz="11500"/>
            </a:lvl2pPr>
            <a:lvl3pPr lvl="2">
              <a:spcBef>
                <a:spcPts val="0"/>
              </a:spcBef>
              <a:spcAft>
                <a:spcPts val="0"/>
              </a:spcAft>
              <a:buSzPts val="11500"/>
              <a:buNone/>
              <a:defRPr sz="11500"/>
            </a:lvl3pPr>
            <a:lvl4pPr lvl="3">
              <a:spcBef>
                <a:spcPts val="0"/>
              </a:spcBef>
              <a:spcAft>
                <a:spcPts val="0"/>
              </a:spcAft>
              <a:buSzPts val="11500"/>
              <a:buNone/>
              <a:defRPr sz="11500"/>
            </a:lvl4pPr>
            <a:lvl5pPr lvl="4">
              <a:spcBef>
                <a:spcPts val="0"/>
              </a:spcBef>
              <a:spcAft>
                <a:spcPts val="0"/>
              </a:spcAft>
              <a:buSzPts val="11500"/>
              <a:buNone/>
              <a:defRPr sz="11500"/>
            </a:lvl5pPr>
            <a:lvl6pPr lvl="5">
              <a:spcBef>
                <a:spcPts val="0"/>
              </a:spcBef>
              <a:spcAft>
                <a:spcPts val="0"/>
              </a:spcAft>
              <a:buSzPts val="11500"/>
              <a:buNone/>
              <a:defRPr sz="11500"/>
            </a:lvl6pPr>
            <a:lvl7pPr lvl="6">
              <a:spcBef>
                <a:spcPts val="0"/>
              </a:spcBef>
              <a:spcAft>
                <a:spcPts val="0"/>
              </a:spcAft>
              <a:buSzPts val="11500"/>
              <a:buNone/>
              <a:defRPr sz="11500"/>
            </a:lvl7pPr>
            <a:lvl8pPr lvl="7">
              <a:spcBef>
                <a:spcPts val="0"/>
              </a:spcBef>
              <a:spcAft>
                <a:spcPts val="0"/>
              </a:spcAft>
              <a:buSzPts val="11500"/>
              <a:buNone/>
              <a:defRPr sz="11500"/>
            </a:lvl8pPr>
            <a:lvl9pPr lvl="8">
              <a:spcBef>
                <a:spcPts val="0"/>
              </a:spcBef>
              <a:spcAft>
                <a:spcPts val="0"/>
              </a:spcAft>
              <a:buSzPts val="11500"/>
              <a:buNone/>
              <a:defRPr sz="11500"/>
            </a:lvl9pPr>
          </a:lstStyle>
          <a:p>
            <a:endParaRPr/>
          </a:p>
        </p:txBody>
      </p:sp>
      <p:sp>
        <p:nvSpPr>
          <p:cNvPr id="30" name="Google Shape;30;p7"/>
          <p:cNvSpPr txBox="1">
            <a:spLocks noGrp="1"/>
          </p:cNvSpPr>
          <p:nvPr>
            <p:ph type="body" idx="1"/>
          </p:nvPr>
        </p:nvSpPr>
        <p:spPr>
          <a:xfrm>
            <a:off x="1496160" y="8893440"/>
            <a:ext cx="13478400" cy="20348700"/>
          </a:xfrm>
          <a:prstGeom prst="rect">
            <a:avLst/>
          </a:prstGeom>
        </p:spPr>
        <p:txBody>
          <a:bodyPr spcFirstLastPara="1" wrap="square" lIns="438850" tIns="438850" rIns="438850" bIns="438850" anchor="t" anchorCtr="0">
            <a:normAutofit/>
          </a:bodyPr>
          <a:lstStyle>
            <a:lvl1pPr marL="457200" lvl="0" indent="-596900">
              <a:spcBef>
                <a:spcPts val="0"/>
              </a:spcBef>
              <a:spcAft>
                <a:spcPts val="0"/>
              </a:spcAft>
              <a:buSzPts val="5800"/>
              <a:buChar char="●"/>
              <a:defRPr sz="5800"/>
            </a:lvl1pPr>
            <a:lvl2pPr marL="914400" lvl="1" indent="-596900">
              <a:spcBef>
                <a:spcPts val="0"/>
              </a:spcBef>
              <a:spcAft>
                <a:spcPts val="0"/>
              </a:spcAft>
              <a:buSzPts val="5800"/>
              <a:buChar char="○"/>
              <a:defRPr sz="5800"/>
            </a:lvl2pPr>
            <a:lvl3pPr marL="1371600" lvl="2" indent="-596900">
              <a:spcBef>
                <a:spcPts val="0"/>
              </a:spcBef>
              <a:spcAft>
                <a:spcPts val="0"/>
              </a:spcAft>
              <a:buSzPts val="5800"/>
              <a:buChar char="■"/>
              <a:defRPr sz="5800"/>
            </a:lvl3pPr>
            <a:lvl4pPr marL="1828800" lvl="3" indent="-596900">
              <a:spcBef>
                <a:spcPts val="0"/>
              </a:spcBef>
              <a:spcAft>
                <a:spcPts val="0"/>
              </a:spcAft>
              <a:buSzPts val="5800"/>
              <a:buChar char="●"/>
              <a:defRPr sz="5800"/>
            </a:lvl4pPr>
            <a:lvl5pPr marL="2286000" lvl="4" indent="-596900">
              <a:spcBef>
                <a:spcPts val="0"/>
              </a:spcBef>
              <a:spcAft>
                <a:spcPts val="0"/>
              </a:spcAft>
              <a:buSzPts val="5800"/>
              <a:buChar char="○"/>
              <a:defRPr sz="5800"/>
            </a:lvl5pPr>
            <a:lvl6pPr marL="2743200" lvl="5" indent="-596900">
              <a:spcBef>
                <a:spcPts val="0"/>
              </a:spcBef>
              <a:spcAft>
                <a:spcPts val="0"/>
              </a:spcAft>
              <a:buSzPts val="5800"/>
              <a:buChar char="■"/>
              <a:defRPr sz="5800"/>
            </a:lvl6pPr>
            <a:lvl7pPr marL="3200400" lvl="6" indent="-596900">
              <a:spcBef>
                <a:spcPts val="0"/>
              </a:spcBef>
              <a:spcAft>
                <a:spcPts val="0"/>
              </a:spcAft>
              <a:buSzPts val="5800"/>
              <a:buChar char="●"/>
              <a:defRPr sz="5800"/>
            </a:lvl7pPr>
            <a:lvl8pPr marL="3657600" lvl="7" indent="-596900">
              <a:spcBef>
                <a:spcPts val="0"/>
              </a:spcBef>
              <a:spcAft>
                <a:spcPts val="0"/>
              </a:spcAft>
              <a:buSzPts val="5800"/>
              <a:buChar char="○"/>
              <a:defRPr sz="5800"/>
            </a:lvl8pPr>
            <a:lvl9pPr marL="4114800" lvl="8" indent="-596900">
              <a:spcBef>
                <a:spcPts val="0"/>
              </a:spcBef>
              <a:spcAft>
                <a:spcPts val="0"/>
              </a:spcAft>
              <a:buSzPts val="5800"/>
              <a:buChar char="■"/>
              <a:defRPr sz="5800"/>
            </a:lvl9pPr>
          </a:lstStyle>
          <a:p>
            <a:endParaRPr/>
          </a:p>
        </p:txBody>
      </p:sp>
      <p:sp>
        <p:nvSpPr>
          <p:cNvPr id="31" name="Google Shape;31;p7"/>
          <p:cNvSpPr txBox="1">
            <a:spLocks noGrp="1"/>
          </p:cNvSpPr>
          <p:nvPr>
            <p:ph type="sldNum" idx="12"/>
          </p:nvPr>
        </p:nvSpPr>
        <p:spPr>
          <a:xfrm>
            <a:off x="40667798" y="29844587"/>
            <a:ext cx="2633700" cy="2518500"/>
          </a:xfrm>
          <a:prstGeom prst="rect">
            <a:avLst/>
          </a:prstGeom>
        </p:spPr>
        <p:txBody>
          <a:bodyPr spcFirstLastPara="1" wrap="square" lIns="438850" tIns="438850" rIns="438850" bIns="438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353200" y="2880960"/>
            <a:ext cx="30565500" cy="26180700"/>
          </a:xfrm>
          <a:prstGeom prst="rect">
            <a:avLst/>
          </a:prstGeom>
        </p:spPr>
        <p:txBody>
          <a:bodyPr spcFirstLastPara="1" wrap="square" lIns="438850" tIns="438850" rIns="438850" bIns="438850" anchor="ctr" anchorCtr="0">
            <a:normAutofit/>
          </a:bodyPr>
          <a:lstStyle>
            <a:lvl1pPr lvl="0">
              <a:spcBef>
                <a:spcPts val="0"/>
              </a:spcBef>
              <a:spcAft>
                <a:spcPts val="0"/>
              </a:spcAft>
              <a:buSzPts val="23000"/>
              <a:buNone/>
              <a:defRPr sz="23000"/>
            </a:lvl1pPr>
            <a:lvl2pPr lvl="1">
              <a:spcBef>
                <a:spcPts val="0"/>
              </a:spcBef>
              <a:spcAft>
                <a:spcPts val="0"/>
              </a:spcAft>
              <a:buSzPts val="23000"/>
              <a:buNone/>
              <a:defRPr sz="23000"/>
            </a:lvl2pPr>
            <a:lvl3pPr lvl="2">
              <a:spcBef>
                <a:spcPts val="0"/>
              </a:spcBef>
              <a:spcAft>
                <a:spcPts val="0"/>
              </a:spcAft>
              <a:buSzPts val="23000"/>
              <a:buNone/>
              <a:defRPr sz="23000"/>
            </a:lvl3pPr>
            <a:lvl4pPr lvl="3">
              <a:spcBef>
                <a:spcPts val="0"/>
              </a:spcBef>
              <a:spcAft>
                <a:spcPts val="0"/>
              </a:spcAft>
              <a:buSzPts val="23000"/>
              <a:buNone/>
              <a:defRPr sz="23000"/>
            </a:lvl4pPr>
            <a:lvl5pPr lvl="4">
              <a:spcBef>
                <a:spcPts val="0"/>
              </a:spcBef>
              <a:spcAft>
                <a:spcPts val="0"/>
              </a:spcAft>
              <a:buSzPts val="23000"/>
              <a:buNone/>
              <a:defRPr sz="23000"/>
            </a:lvl5pPr>
            <a:lvl6pPr lvl="5">
              <a:spcBef>
                <a:spcPts val="0"/>
              </a:spcBef>
              <a:spcAft>
                <a:spcPts val="0"/>
              </a:spcAft>
              <a:buSzPts val="23000"/>
              <a:buNone/>
              <a:defRPr sz="23000"/>
            </a:lvl6pPr>
            <a:lvl7pPr lvl="6">
              <a:spcBef>
                <a:spcPts val="0"/>
              </a:spcBef>
              <a:spcAft>
                <a:spcPts val="0"/>
              </a:spcAft>
              <a:buSzPts val="23000"/>
              <a:buNone/>
              <a:defRPr sz="23000"/>
            </a:lvl7pPr>
            <a:lvl8pPr lvl="7">
              <a:spcBef>
                <a:spcPts val="0"/>
              </a:spcBef>
              <a:spcAft>
                <a:spcPts val="0"/>
              </a:spcAft>
              <a:buSzPts val="23000"/>
              <a:buNone/>
              <a:defRPr sz="23000"/>
            </a:lvl8pPr>
            <a:lvl9pPr lvl="8">
              <a:spcBef>
                <a:spcPts val="0"/>
              </a:spcBef>
              <a:spcAft>
                <a:spcPts val="0"/>
              </a:spcAft>
              <a:buSzPts val="23000"/>
              <a:buNone/>
              <a:defRPr sz="23000"/>
            </a:lvl9pPr>
          </a:lstStyle>
          <a:p>
            <a:endParaRPr/>
          </a:p>
        </p:txBody>
      </p:sp>
      <p:sp>
        <p:nvSpPr>
          <p:cNvPr id="34" name="Google Shape;34;p8"/>
          <p:cNvSpPr txBox="1">
            <a:spLocks noGrp="1"/>
          </p:cNvSpPr>
          <p:nvPr>
            <p:ph type="sldNum" idx="12"/>
          </p:nvPr>
        </p:nvSpPr>
        <p:spPr>
          <a:xfrm>
            <a:off x="40667798" y="29844587"/>
            <a:ext cx="2633700" cy="2518500"/>
          </a:xfrm>
          <a:prstGeom prst="rect">
            <a:avLst/>
          </a:prstGeom>
        </p:spPr>
        <p:txBody>
          <a:bodyPr spcFirstLastPara="1" wrap="square" lIns="438850" tIns="438850" rIns="438850" bIns="438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21945600" y="-800"/>
            <a:ext cx="21945600" cy="32918400"/>
          </a:xfrm>
          <a:prstGeom prst="rect">
            <a:avLst/>
          </a:prstGeom>
          <a:solidFill>
            <a:schemeClr val="lt2"/>
          </a:solidFill>
          <a:ln>
            <a:noFill/>
          </a:ln>
        </p:spPr>
        <p:txBody>
          <a:bodyPr spcFirstLastPara="1" wrap="square" lIns="438850" tIns="438850" rIns="438850" bIns="43885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1274400" y="7892320"/>
            <a:ext cx="19416900" cy="9486600"/>
          </a:xfrm>
          <a:prstGeom prst="rect">
            <a:avLst/>
          </a:prstGeom>
        </p:spPr>
        <p:txBody>
          <a:bodyPr spcFirstLastPara="1" wrap="square" lIns="438850" tIns="438850" rIns="438850" bIns="438850" anchor="b" anchorCtr="0">
            <a:normAutofit/>
          </a:bodyPr>
          <a:lstStyle>
            <a:lvl1pPr lvl="0" algn="ctr">
              <a:spcBef>
                <a:spcPts val="0"/>
              </a:spcBef>
              <a:spcAft>
                <a:spcPts val="0"/>
              </a:spcAft>
              <a:buSzPts val="20200"/>
              <a:buNone/>
              <a:defRPr sz="20200"/>
            </a:lvl1pPr>
            <a:lvl2pPr lvl="1" algn="ctr">
              <a:spcBef>
                <a:spcPts val="0"/>
              </a:spcBef>
              <a:spcAft>
                <a:spcPts val="0"/>
              </a:spcAft>
              <a:buSzPts val="20200"/>
              <a:buNone/>
              <a:defRPr sz="20200"/>
            </a:lvl2pPr>
            <a:lvl3pPr lvl="2" algn="ctr">
              <a:spcBef>
                <a:spcPts val="0"/>
              </a:spcBef>
              <a:spcAft>
                <a:spcPts val="0"/>
              </a:spcAft>
              <a:buSzPts val="20200"/>
              <a:buNone/>
              <a:defRPr sz="20200"/>
            </a:lvl3pPr>
            <a:lvl4pPr lvl="3" algn="ctr">
              <a:spcBef>
                <a:spcPts val="0"/>
              </a:spcBef>
              <a:spcAft>
                <a:spcPts val="0"/>
              </a:spcAft>
              <a:buSzPts val="20200"/>
              <a:buNone/>
              <a:defRPr sz="20200"/>
            </a:lvl4pPr>
            <a:lvl5pPr lvl="4" algn="ctr">
              <a:spcBef>
                <a:spcPts val="0"/>
              </a:spcBef>
              <a:spcAft>
                <a:spcPts val="0"/>
              </a:spcAft>
              <a:buSzPts val="20200"/>
              <a:buNone/>
              <a:defRPr sz="20200"/>
            </a:lvl5pPr>
            <a:lvl6pPr lvl="5" algn="ctr">
              <a:spcBef>
                <a:spcPts val="0"/>
              </a:spcBef>
              <a:spcAft>
                <a:spcPts val="0"/>
              </a:spcAft>
              <a:buSzPts val="20200"/>
              <a:buNone/>
              <a:defRPr sz="20200"/>
            </a:lvl6pPr>
            <a:lvl7pPr lvl="6" algn="ctr">
              <a:spcBef>
                <a:spcPts val="0"/>
              </a:spcBef>
              <a:spcAft>
                <a:spcPts val="0"/>
              </a:spcAft>
              <a:buSzPts val="20200"/>
              <a:buNone/>
              <a:defRPr sz="20200"/>
            </a:lvl7pPr>
            <a:lvl8pPr lvl="7" algn="ctr">
              <a:spcBef>
                <a:spcPts val="0"/>
              </a:spcBef>
              <a:spcAft>
                <a:spcPts val="0"/>
              </a:spcAft>
              <a:buSzPts val="20200"/>
              <a:buNone/>
              <a:defRPr sz="20200"/>
            </a:lvl8pPr>
            <a:lvl9pPr lvl="8" algn="ctr">
              <a:spcBef>
                <a:spcPts val="0"/>
              </a:spcBef>
              <a:spcAft>
                <a:spcPts val="0"/>
              </a:spcAft>
              <a:buSzPts val="20200"/>
              <a:buNone/>
              <a:defRPr sz="20200"/>
            </a:lvl9pPr>
          </a:lstStyle>
          <a:p>
            <a:endParaRPr/>
          </a:p>
        </p:txBody>
      </p:sp>
      <p:sp>
        <p:nvSpPr>
          <p:cNvPr id="38" name="Google Shape;38;p9"/>
          <p:cNvSpPr txBox="1">
            <a:spLocks noGrp="1"/>
          </p:cNvSpPr>
          <p:nvPr>
            <p:ph type="subTitle" idx="1"/>
          </p:nvPr>
        </p:nvSpPr>
        <p:spPr>
          <a:xfrm>
            <a:off x="1274400" y="17939680"/>
            <a:ext cx="19416900" cy="7904100"/>
          </a:xfrm>
          <a:prstGeom prst="rect">
            <a:avLst/>
          </a:prstGeom>
        </p:spPr>
        <p:txBody>
          <a:bodyPr spcFirstLastPara="1" wrap="square" lIns="438850" tIns="438850" rIns="438850" bIns="438850" anchor="t" anchorCtr="0">
            <a:normAutofit/>
          </a:bodyPr>
          <a:lstStyle>
            <a:lvl1pPr lvl="0" algn="ctr">
              <a:lnSpc>
                <a:spcPct val="100000"/>
              </a:lnSpc>
              <a:spcBef>
                <a:spcPts val="0"/>
              </a:spcBef>
              <a:spcAft>
                <a:spcPts val="0"/>
              </a:spcAft>
              <a:buSzPts val="10100"/>
              <a:buNone/>
              <a:defRPr sz="10100"/>
            </a:lvl1pPr>
            <a:lvl2pPr lvl="1" algn="ctr">
              <a:lnSpc>
                <a:spcPct val="100000"/>
              </a:lnSpc>
              <a:spcBef>
                <a:spcPts val="0"/>
              </a:spcBef>
              <a:spcAft>
                <a:spcPts val="0"/>
              </a:spcAft>
              <a:buSzPts val="10100"/>
              <a:buNone/>
              <a:defRPr sz="10100"/>
            </a:lvl2pPr>
            <a:lvl3pPr lvl="2" algn="ctr">
              <a:lnSpc>
                <a:spcPct val="100000"/>
              </a:lnSpc>
              <a:spcBef>
                <a:spcPts val="0"/>
              </a:spcBef>
              <a:spcAft>
                <a:spcPts val="0"/>
              </a:spcAft>
              <a:buSzPts val="10100"/>
              <a:buNone/>
              <a:defRPr sz="10100"/>
            </a:lvl3pPr>
            <a:lvl4pPr lvl="3" algn="ctr">
              <a:lnSpc>
                <a:spcPct val="100000"/>
              </a:lnSpc>
              <a:spcBef>
                <a:spcPts val="0"/>
              </a:spcBef>
              <a:spcAft>
                <a:spcPts val="0"/>
              </a:spcAft>
              <a:buSzPts val="10100"/>
              <a:buNone/>
              <a:defRPr sz="10100"/>
            </a:lvl4pPr>
            <a:lvl5pPr lvl="4" algn="ctr">
              <a:lnSpc>
                <a:spcPct val="100000"/>
              </a:lnSpc>
              <a:spcBef>
                <a:spcPts val="0"/>
              </a:spcBef>
              <a:spcAft>
                <a:spcPts val="0"/>
              </a:spcAft>
              <a:buSzPts val="10100"/>
              <a:buNone/>
              <a:defRPr sz="10100"/>
            </a:lvl5pPr>
            <a:lvl6pPr lvl="5" algn="ctr">
              <a:lnSpc>
                <a:spcPct val="100000"/>
              </a:lnSpc>
              <a:spcBef>
                <a:spcPts val="0"/>
              </a:spcBef>
              <a:spcAft>
                <a:spcPts val="0"/>
              </a:spcAft>
              <a:buSzPts val="10100"/>
              <a:buNone/>
              <a:defRPr sz="10100"/>
            </a:lvl6pPr>
            <a:lvl7pPr lvl="6" algn="ctr">
              <a:lnSpc>
                <a:spcPct val="100000"/>
              </a:lnSpc>
              <a:spcBef>
                <a:spcPts val="0"/>
              </a:spcBef>
              <a:spcAft>
                <a:spcPts val="0"/>
              </a:spcAft>
              <a:buSzPts val="10100"/>
              <a:buNone/>
              <a:defRPr sz="10100"/>
            </a:lvl7pPr>
            <a:lvl8pPr lvl="7" algn="ctr">
              <a:lnSpc>
                <a:spcPct val="100000"/>
              </a:lnSpc>
              <a:spcBef>
                <a:spcPts val="0"/>
              </a:spcBef>
              <a:spcAft>
                <a:spcPts val="0"/>
              </a:spcAft>
              <a:buSzPts val="10100"/>
              <a:buNone/>
              <a:defRPr sz="10100"/>
            </a:lvl8pPr>
            <a:lvl9pPr lvl="8" algn="ctr">
              <a:lnSpc>
                <a:spcPct val="100000"/>
              </a:lnSpc>
              <a:spcBef>
                <a:spcPts val="0"/>
              </a:spcBef>
              <a:spcAft>
                <a:spcPts val="0"/>
              </a:spcAft>
              <a:buSzPts val="10100"/>
              <a:buNone/>
              <a:defRPr sz="10100"/>
            </a:lvl9pPr>
          </a:lstStyle>
          <a:p>
            <a:endParaRPr/>
          </a:p>
        </p:txBody>
      </p:sp>
      <p:sp>
        <p:nvSpPr>
          <p:cNvPr id="39" name="Google Shape;39;p9"/>
          <p:cNvSpPr txBox="1">
            <a:spLocks noGrp="1"/>
          </p:cNvSpPr>
          <p:nvPr>
            <p:ph type="body" idx="2"/>
          </p:nvPr>
        </p:nvSpPr>
        <p:spPr>
          <a:xfrm>
            <a:off x="23709600" y="4634080"/>
            <a:ext cx="18417600" cy="23649000"/>
          </a:xfrm>
          <a:prstGeom prst="rect">
            <a:avLst/>
          </a:prstGeom>
        </p:spPr>
        <p:txBody>
          <a:bodyPr spcFirstLastPara="1" wrap="square" lIns="438850" tIns="438850" rIns="438850" bIns="438850" anchor="ctr" anchorCtr="0">
            <a:normAutofit/>
          </a:bodyPr>
          <a:lstStyle>
            <a:lvl1pPr marL="457200" lvl="0" indent="-774700">
              <a:spcBef>
                <a:spcPts val="0"/>
              </a:spcBef>
              <a:spcAft>
                <a:spcPts val="0"/>
              </a:spcAft>
              <a:buSzPts val="8600"/>
              <a:buChar char="●"/>
              <a:defRPr/>
            </a:lvl1pPr>
            <a:lvl2pPr marL="914400" lvl="1" indent="-654050">
              <a:spcBef>
                <a:spcPts val="0"/>
              </a:spcBef>
              <a:spcAft>
                <a:spcPts val="0"/>
              </a:spcAft>
              <a:buSzPts val="6700"/>
              <a:buChar char="○"/>
              <a:defRPr/>
            </a:lvl2pPr>
            <a:lvl3pPr marL="1371600" lvl="2" indent="-654050">
              <a:spcBef>
                <a:spcPts val="0"/>
              </a:spcBef>
              <a:spcAft>
                <a:spcPts val="0"/>
              </a:spcAft>
              <a:buSzPts val="6700"/>
              <a:buChar char="■"/>
              <a:defRPr/>
            </a:lvl3pPr>
            <a:lvl4pPr marL="1828800" lvl="3" indent="-654050">
              <a:spcBef>
                <a:spcPts val="0"/>
              </a:spcBef>
              <a:spcAft>
                <a:spcPts val="0"/>
              </a:spcAft>
              <a:buSzPts val="6700"/>
              <a:buChar char="●"/>
              <a:defRPr/>
            </a:lvl4pPr>
            <a:lvl5pPr marL="2286000" lvl="4" indent="-654050">
              <a:spcBef>
                <a:spcPts val="0"/>
              </a:spcBef>
              <a:spcAft>
                <a:spcPts val="0"/>
              </a:spcAft>
              <a:buSzPts val="6700"/>
              <a:buChar char="○"/>
              <a:defRPr/>
            </a:lvl5pPr>
            <a:lvl6pPr marL="2743200" lvl="5" indent="-654050">
              <a:spcBef>
                <a:spcPts val="0"/>
              </a:spcBef>
              <a:spcAft>
                <a:spcPts val="0"/>
              </a:spcAft>
              <a:buSzPts val="6700"/>
              <a:buChar char="■"/>
              <a:defRPr/>
            </a:lvl6pPr>
            <a:lvl7pPr marL="3200400" lvl="6" indent="-654050">
              <a:spcBef>
                <a:spcPts val="0"/>
              </a:spcBef>
              <a:spcAft>
                <a:spcPts val="0"/>
              </a:spcAft>
              <a:buSzPts val="6700"/>
              <a:buChar char="●"/>
              <a:defRPr/>
            </a:lvl7pPr>
            <a:lvl8pPr marL="3657600" lvl="7" indent="-654050">
              <a:spcBef>
                <a:spcPts val="0"/>
              </a:spcBef>
              <a:spcAft>
                <a:spcPts val="0"/>
              </a:spcAft>
              <a:buSzPts val="6700"/>
              <a:buChar char="○"/>
              <a:defRPr/>
            </a:lvl8pPr>
            <a:lvl9pPr marL="4114800" lvl="8" indent="-654050">
              <a:spcBef>
                <a:spcPts val="0"/>
              </a:spcBef>
              <a:spcAft>
                <a:spcPts val="0"/>
              </a:spcAft>
              <a:buSzPts val="6700"/>
              <a:buChar char="■"/>
              <a:defRPr/>
            </a:lvl9pPr>
          </a:lstStyle>
          <a:p>
            <a:endParaRPr/>
          </a:p>
        </p:txBody>
      </p:sp>
      <p:sp>
        <p:nvSpPr>
          <p:cNvPr id="40" name="Google Shape;40;p9"/>
          <p:cNvSpPr txBox="1">
            <a:spLocks noGrp="1"/>
          </p:cNvSpPr>
          <p:nvPr>
            <p:ph type="sldNum" idx="12"/>
          </p:nvPr>
        </p:nvSpPr>
        <p:spPr>
          <a:xfrm>
            <a:off x="40667798" y="29844587"/>
            <a:ext cx="2633700" cy="2518500"/>
          </a:xfrm>
          <a:prstGeom prst="rect">
            <a:avLst/>
          </a:prstGeom>
        </p:spPr>
        <p:txBody>
          <a:bodyPr spcFirstLastPara="1" wrap="square" lIns="438850" tIns="438850" rIns="438850" bIns="438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496160" y="27075680"/>
            <a:ext cx="28794300" cy="3872100"/>
          </a:xfrm>
          <a:prstGeom prst="rect">
            <a:avLst/>
          </a:prstGeom>
        </p:spPr>
        <p:txBody>
          <a:bodyPr spcFirstLastPara="1" wrap="square" lIns="438850" tIns="438850" rIns="438850" bIns="438850" anchor="ctr" anchorCtr="0">
            <a:normAutofit/>
          </a:bodyPr>
          <a:lstStyle>
            <a:lvl1pPr marL="457200" lvl="0" indent="-228600">
              <a:lnSpc>
                <a:spcPct val="100000"/>
              </a:lnSpc>
              <a:spcBef>
                <a:spcPts val="0"/>
              </a:spcBef>
              <a:spcAft>
                <a:spcPts val="0"/>
              </a:spcAft>
              <a:buSzPts val="8600"/>
              <a:buNone/>
              <a:defRPr/>
            </a:lvl1pPr>
          </a:lstStyle>
          <a:p>
            <a:endParaRPr/>
          </a:p>
        </p:txBody>
      </p:sp>
      <p:sp>
        <p:nvSpPr>
          <p:cNvPr id="43" name="Google Shape;43;p10"/>
          <p:cNvSpPr txBox="1">
            <a:spLocks noGrp="1"/>
          </p:cNvSpPr>
          <p:nvPr>
            <p:ph type="sldNum" idx="12"/>
          </p:nvPr>
        </p:nvSpPr>
        <p:spPr>
          <a:xfrm>
            <a:off x="40667798" y="29844587"/>
            <a:ext cx="2633700" cy="2518500"/>
          </a:xfrm>
          <a:prstGeom prst="rect">
            <a:avLst/>
          </a:prstGeom>
        </p:spPr>
        <p:txBody>
          <a:bodyPr spcFirstLastPara="1" wrap="square" lIns="438850" tIns="438850" rIns="438850" bIns="438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96160" y="2848160"/>
            <a:ext cx="40899000" cy="3664800"/>
          </a:xfrm>
          <a:prstGeom prst="rect">
            <a:avLst/>
          </a:prstGeom>
          <a:noFill/>
          <a:ln>
            <a:noFill/>
          </a:ln>
        </p:spPr>
        <p:txBody>
          <a:bodyPr spcFirstLastPara="1" wrap="square" lIns="438850" tIns="438850" rIns="438850" bIns="438850" anchor="t" anchorCtr="0">
            <a:normAutofit/>
          </a:bodyPr>
          <a:lstStyle>
            <a:lvl1pPr lvl="0">
              <a:spcBef>
                <a:spcPts val="0"/>
              </a:spcBef>
              <a:spcAft>
                <a:spcPts val="0"/>
              </a:spcAft>
              <a:buClr>
                <a:schemeClr val="dk1"/>
              </a:buClr>
              <a:buSzPts val="13400"/>
              <a:buNone/>
              <a:defRPr sz="13400">
                <a:solidFill>
                  <a:schemeClr val="dk1"/>
                </a:solidFill>
              </a:defRPr>
            </a:lvl1pPr>
            <a:lvl2pPr lvl="1">
              <a:spcBef>
                <a:spcPts val="0"/>
              </a:spcBef>
              <a:spcAft>
                <a:spcPts val="0"/>
              </a:spcAft>
              <a:buClr>
                <a:schemeClr val="dk1"/>
              </a:buClr>
              <a:buSzPts val="13400"/>
              <a:buNone/>
              <a:defRPr sz="13400">
                <a:solidFill>
                  <a:schemeClr val="dk1"/>
                </a:solidFill>
              </a:defRPr>
            </a:lvl2pPr>
            <a:lvl3pPr lvl="2">
              <a:spcBef>
                <a:spcPts val="0"/>
              </a:spcBef>
              <a:spcAft>
                <a:spcPts val="0"/>
              </a:spcAft>
              <a:buClr>
                <a:schemeClr val="dk1"/>
              </a:buClr>
              <a:buSzPts val="13400"/>
              <a:buNone/>
              <a:defRPr sz="13400">
                <a:solidFill>
                  <a:schemeClr val="dk1"/>
                </a:solidFill>
              </a:defRPr>
            </a:lvl3pPr>
            <a:lvl4pPr lvl="3">
              <a:spcBef>
                <a:spcPts val="0"/>
              </a:spcBef>
              <a:spcAft>
                <a:spcPts val="0"/>
              </a:spcAft>
              <a:buClr>
                <a:schemeClr val="dk1"/>
              </a:buClr>
              <a:buSzPts val="13400"/>
              <a:buNone/>
              <a:defRPr sz="13400">
                <a:solidFill>
                  <a:schemeClr val="dk1"/>
                </a:solidFill>
              </a:defRPr>
            </a:lvl4pPr>
            <a:lvl5pPr lvl="4">
              <a:spcBef>
                <a:spcPts val="0"/>
              </a:spcBef>
              <a:spcAft>
                <a:spcPts val="0"/>
              </a:spcAft>
              <a:buClr>
                <a:schemeClr val="dk1"/>
              </a:buClr>
              <a:buSzPts val="13400"/>
              <a:buNone/>
              <a:defRPr sz="13400">
                <a:solidFill>
                  <a:schemeClr val="dk1"/>
                </a:solidFill>
              </a:defRPr>
            </a:lvl5pPr>
            <a:lvl6pPr lvl="5">
              <a:spcBef>
                <a:spcPts val="0"/>
              </a:spcBef>
              <a:spcAft>
                <a:spcPts val="0"/>
              </a:spcAft>
              <a:buClr>
                <a:schemeClr val="dk1"/>
              </a:buClr>
              <a:buSzPts val="13400"/>
              <a:buNone/>
              <a:defRPr sz="13400">
                <a:solidFill>
                  <a:schemeClr val="dk1"/>
                </a:solidFill>
              </a:defRPr>
            </a:lvl6pPr>
            <a:lvl7pPr lvl="6">
              <a:spcBef>
                <a:spcPts val="0"/>
              </a:spcBef>
              <a:spcAft>
                <a:spcPts val="0"/>
              </a:spcAft>
              <a:buClr>
                <a:schemeClr val="dk1"/>
              </a:buClr>
              <a:buSzPts val="13400"/>
              <a:buNone/>
              <a:defRPr sz="13400">
                <a:solidFill>
                  <a:schemeClr val="dk1"/>
                </a:solidFill>
              </a:defRPr>
            </a:lvl7pPr>
            <a:lvl8pPr lvl="7">
              <a:spcBef>
                <a:spcPts val="0"/>
              </a:spcBef>
              <a:spcAft>
                <a:spcPts val="0"/>
              </a:spcAft>
              <a:buClr>
                <a:schemeClr val="dk1"/>
              </a:buClr>
              <a:buSzPts val="13400"/>
              <a:buNone/>
              <a:defRPr sz="13400">
                <a:solidFill>
                  <a:schemeClr val="dk1"/>
                </a:solidFill>
              </a:defRPr>
            </a:lvl8pPr>
            <a:lvl9pPr lvl="8">
              <a:spcBef>
                <a:spcPts val="0"/>
              </a:spcBef>
              <a:spcAft>
                <a:spcPts val="0"/>
              </a:spcAft>
              <a:buClr>
                <a:schemeClr val="dk1"/>
              </a:buClr>
              <a:buSzPts val="13400"/>
              <a:buNone/>
              <a:defRPr sz="13400">
                <a:solidFill>
                  <a:schemeClr val="dk1"/>
                </a:solidFill>
              </a:defRPr>
            </a:lvl9pPr>
          </a:lstStyle>
          <a:p>
            <a:endParaRPr/>
          </a:p>
        </p:txBody>
      </p:sp>
      <p:sp>
        <p:nvSpPr>
          <p:cNvPr id="7" name="Google Shape;7;p1"/>
          <p:cNvSpPr txBox="1">
            <a:spLocks noGrp="1"/>
          </p:cNvSpPr>
          <p:nvPr>
            <p:ph type="body" idx="1"/>
          </p:nvPr>
        </p:nvSpPr>
        <p:spPr>
          <a:xfrm>
            <a:off x="1496160" y="7375840"/>
            <a:ext cx="40899000" cy="21864900"/>
          </a:xfrm>
          <a:prstGeom prst="rect">
            <a:avLst/>
          </a:prstGeom>
          <a:noFill/>
          <a:ln>
            <a:noFill/>
          </a:ln>
        </p:spPr>
        <p:txBody>
          <a:bodyPr spcFirstLastPara="1" wrap="square" lIns="438850" tIns="438850" rIns="438850" bIns="438850" anchor="t" anchorCtr="0">
            <a:normAutofit/>
          </a:bodyPr>
          <a:lstStyle>
            <a:lvl1pPr marL="457200" lvl="0" indent="-774700">
              <a:lnSpc>
                <a:spcPct val="115000"/>
              </a:lnSpc>
              <a:spcBef>
                <a:spcPts val="0"/>
              </a:spcBef>
              <a:spcAft>
                <a:spcPts val="0"/>
              </a:spcAft>
              <a:buClr>
                <a:schemeClr val="dk2"/>
              </a:buClr>
              <a:buSzPts val="8600"/>
              <a:buChar char="●"/>
              <a:defRPr sz="8600">
                <a:solidFill>
                  <a:schemeClr val="dk2"/>
                </a:solidFill>
              </a:defRPr>
            </a:lvl1pPr>
            <a:lvl2pPr marL="914400" lvl="1" indent="-654050">
              <a:lnSpc>
                <a:spcPct val="115000"/>
              </a:lnSpc>
              <a:spcBef>
                <a:spcPts val="0"/>
              </a:spcBef>
              <a:spcAft>
                <a:spcPts val="0"/>
              </a:spcAft>
              <a:buClr>
                <a:schemeClr val="dk2"/>
              </a:buClr>
              <a:buSzPts val="6700"/>
              <a:buChar char="○"/>
              <a:defRPr sz="6700">
                <a:solidFill>
                  <a:schemeClr val="dk2"/>
                </a:solidFill>
              </a:defRPr>
            </a:lvl2pPr>
            <a:lvl3pPr marL="1371600" lvl="2" indent="-654050">
              <a:lnSpc>
                <a:spcPct val="115000"/>
              </a:lnSpc>
              <a:spcBef>
                <a:spcPts val="0"/>
              </a:spcBef>
              <a:spcAft>
                <a:spcPts val="0"/>
              </a:spcAft>
              <a:buClr>
                <a:schemeClr val="dk2"/>
              </a:buClr>
              <a:buSzPts val="6700"/>
              <a:buChar char="■"/>
              <a:defRPr sz="6700">
                <a:solidFill>
                  <a:schemeClr val="dk2"/>
                </a:solidFill>
              </a:defRPr>
            </a:lvl3pPr>
            <a:lvl4pPr marL="1828800" lvl="3" indent="-654050">
              <a:lnSpc>
                <a:spcPct val="115000"/>
              </a:lnSpc>
              <a:spcBef>
                <a:spcPts val="0"/>
              </a:spcBef>
              <a:spcAft>
                <a:spcPts val="0"/>
              </a:spcAft>
              <a:buClr>
                <a:schemeClr val="dk2"/>
              </a:buClr>
              <a:buSzPts val="6700"/>
              <a:buChar char="●"/>
              <a:defRPr sz="6700">
                <a:solidFill>
                  <a:schemeClr val="dk2"/>
                </a:solidFill>
              </a:defRPr>
            </a:lvl4pPr>
            <a:lvl5pPr marL="2286000" lvl="4" indent="-654050">
              <a:lnSpc>
                <a:spcPct val="115000"/>
              </a:lnSpc>
              <a:spcBef>
                <a:spcPts val="0"/>
              </a:spcBef>
              <a:spcAft>
                <a:spcPts val="0"/>
              </a:spcAft>
              <a:buClr>
                <a:schemeClr val="dk2"/>
              </a:buClr>
              <a:buSzPts val="6700"/>
              <a:buChar char="○"/>
              <a:defRPr sz="6700">
                <a:solidFill>
                  <a:schemeClr val="dk2"/>
                </a:solidFill>
              </a:defRPr>
            </a:lvl5pPr>
            <a:lvl6pPr marL="2743200" lvl="5" indent="-654050">
              <a:lnSpc>
                <a:spcPct val="115000"/>
              </a:lnSpc>
              <a:spcBef>
                <a:spcPts val="0"/>
              </a:spcBef>
              <a:spcAft>
                <a:spcPts val="0"/>
              </a:spcAft>
              <a:buClr>
                <a:schemeClr val="dk2"/>
              </a:buClr>
              <a:buSzPts val="6700"/>
              <a:buChar char="■"/>
              <a:defRPr sz="6700">
                <a:solidFill>
                  <a:schemeClr val="dk2"/>
                </a:solidFill>
              </a:defRPr>
            </a:lvl6pPr>
            <a:lvl7pPr marL="3200400" lvl="6" indent="-654050">
              <a:lnSpc>
                <a:spcPct val="115000"/>
              </a:lnSpc>
              <a:spcBef>
                <a:spcPts val="0"/>
              </a:spcBef>
              <a:spcAft>
                <a:spcPts val="0"/>
              </a:spcAft>
              <a:buClr>
                <a:schemeClr val="dk2"/>
              </a:buClr>
              <a:buSzPts val="6700"/>
              <a:buChar char="●"/>
              <a:defRPr sz="6700">
                <a:solidFill>
                  <a:schemeClr val="dk2"/>
                </a:solidFill>
              </a:defRPr>
            </a:lvl7pPr>
            <a:lvl8pPr marL="3657600" lvl="7" indent="-654050">
              <a:lnSpc>
                <a:spcPct val="115000"/>
              </a:lnSpc>
              <a:spcBef>
                <a:spcPts val="0"/>
              </a:spcBef>
              <a:spcAft>
                <a:spcPts val="0"/>
              </a:spcAft>
              <a:buClr>
                <a:schemeClr val="dk2"/>
              </a:buClr>
              <a:buSzPts val="6700"/>
              <a:buChar char="○"/>
              <a:defRPr sz="6700">
                <a:solidFill>
                  <a:schemeClr val="dk2"/>
                </a:solidFill>
              </a:defRPr>
            </a:lvl8pPr>
            <a:lvl9pPr marL="4114800" lvl="8" indent="-654050">
              <a:lnSpc>
                <a:spcPct val="115000"/>
              </a:lnSpc>
              <a:spcBef>
                <a:spcPts val="0"/>
              </a:spcBef>
              <a:spcAft>
                <a:spcPts val="0"/>
              </a:spcAft>
              <a:buClr>
                <a:schemeClr val="dk2"/>
              </a:buClr>
              <a:buSzPts val="6700"/>
              <a:buChar char="■"/>
              <a:defRPr sz="6700">
                <a:solidFill>
                  <a:schemeClr val="dk2"/>
                </a:solidFill>
              </a:defRPr>
            </a:lvl9pPr>
          </a:lstStyle>
          <a:p>
            <a:endParaRPr/>
          </a:p>
        </p:txBody>
      </p:sp>
      <p:sp>
        <p:nvSpPr>
          <p:cNvPr id="8" name="Google Shape;8;p1"/>
          <p:cNvSpPr txBox="1">
            <a:spLocks noGrp="1"/>
          </p:cNvSpPr>
          <p:nvPr>
            <p:ph type="sldNum" idx="12"/>
          </p:nvPr>
        </p:nvSpPr>
        <p:spPr>
          <a:xfrm>
            <a:off x="40667798" y="29844587"/>
            <a:ext cx="2633700" cy="2518500"/>
          </a:xfrm>
          <a:prstGeom prst="rect">
            <a:avLst/>
          </a:prstGeom>
          <a:noFill/>
          <a:ln>
            <a:noFill/>
          </a:ln>
        </p:spPr>
        <p:txBody>
          <a:bodyPr spcFirstLastPara="1" wrap="square" lIns="438850" tIns="438850" rIns="438850" bIns="438850" anchor="ctr" anchorCtr="0">
            <a:normAutofit/>
          </a:bodyPr>
          <a:lstStyle>
            <a:lvl1pPr lvl="0" algn="r">
              <a:buNone/>
              <a:defRPr sz="4800">
                <a:solidFill>
                  <a:schemeClr val="dk2"/>
                </a:solidFill>
              </a:defRPr>
            </a:lvl1pPr>
            <a:lvl2pPr lvl="1" algn="r">
              <a:buNone/>
              <a:defRPr sz="4800">
                <a:solidFill>
                  <a:schemeClr val="dk2"/>
                </a:solidFill>
              </a:defRPr>
            </a:lvl2pPr>
            <a:lvl3pPr lvl="2" algn="r">
              <a:buNone/>
              <a:defRPr sz="4800">
                <a:solidFill>
                  <a:schemeClr val="dk2"/>
                </a:solidFill>
              </a:defRPr>
            </a:lvl3pPr>
            <a:lvl4pPr lvl="3" algn="r">
              <a:buNone/>
              <a:defRPr sz="4800">
                <a:solidFill>
                  <a:schemeClr val="dk2"/>
                </a:solidFill>
              </a:defRPr>
            </a:lvl4pPr>
            <a:lvl5pPr lvl="4" algn="r">
              <a:buNone/>
              <a:defRPr sz="4800">
                <a:solidFill>
                  <a:schemeClr val="dk2"/>
                </a:solidFill>
              </a:defRPr>
            </a:lvl5pPr>
            <a:lvl6pPr lvl="5" algn="r">
              <a:buNone/>
              <a:defRPr sz="4800">
                <a:solidFill>
                  <a:schemeClr val="dk2"/>
                </a:solidFill>
              </a:defRPr>
            </a:lvl6pPr>
            <a:lvl7pPr lvl="6" algn="r">
              <a:buNone/>
              <a:defRPr sz="4800">
                <a:solidFill>
                  <a:schemeClr val="dk2"/>
                </a:solidFill>
              </a:defRPr>
            </a:lvl7pPr>
            <a:lvl8pPr lvl="7" algn="r">
              <a:buNone/>
              <a:defRPr sz="4800">
                <a:solidFill>
                  <a:schemeClr val="dk2"/>
                </a:solidFill>
              </a:defRPr>
            </a:lvl8pPr>
            <a:lvl9pPr lvl="8" algn="r">
              <a:buNone/>
              <a:defRPr sz="48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30163" y="68263"/>
            <a:ext cx="43830600" cy="32820600"/>
          </a:xfrm>
          <a:prstGeom prst="rtTriangle">
            <a:avLst/>
          </a:prstGeom>
          <a:gradFill>
            <a:gsLst>
              <a:gs pos="0">
                <a:srgbClr val="666666">
                  <a:alpha val="9411"/>
                </a:srgbClr>
              </a:gs>
              <a:gs pos="70000">
                <a:srgbClr val="666666">
                  <a:alpha val="7450"/>
                </a:srgbClr>
              </a:gs>
              <a:gs pos="100000">
                <a:srgbClr val="666666">
                  <a:alpha val="392"/>
                </a:srgbClr>
              </a:gs>
            </a:gsLst>
            <a:lin ang="7999981" scaled="0"/>
          </a:gradFill>
          <a:ln>
            <a:noFill/>
          </a:ln>
        </p:spPr>
        <p:txBody>
          <a:bodyPr spcFirstLastPara="1" wrap="square" lIns="402250" tIns="201125" rIns="402250" bIns="20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2" name="Google Shape;52;p13"/>
          <p:cNvCxnSpPr/>
          <p:nvPr/>
        </p:nvCxnSpPr>
        <p:spPr>
          <a:xfrm>
            <a:off x="0" y="30163"/>
            <a:ext cx="43860900" cy="32859300"/>
          </a:xfrm>
          <a:prstGeom prst="straightConnector1">
            <a:avLst/>
          </a:prstGeom>
          <a:noFill/>
          <a:ln w="9525" cap="rnd" cmpd="sng">
            <a:solidFill>
              <a:srgbClr val="F1F1F1">
                <a:alpha val="34510"/>
              </a:srgbClr>
            </a:solidFill>
            <a:prstDash val="solid"/>
            <a:round/>
            <a:headEnd type="none" w="sm" len="sm"/>
            <a:tailEnd type="none" w="sm" len="sm"/>
          </a:ln>
        </p:spPr>
      </p:cxnSp>
      <p:cxnSp>
        <p:nvCxnSpPr>
          <p:cNvPr id="53" name="Google Shape;53;p13"/>
          <p:cNvCxnSpPr/>
          <p:nvPr/>
        </p:nvCxnSpPr>
        <p:spPr>
          <a:xfrm flipH="1">
            <a:off x="31051363" y="23752175"/>
            <a:ext cx="12831900" cy="9119400"/>
          </a:xfrm>
          <a:prstGeom prst="straightConnector1">
            <a:avLst/>
          </a:prstGeom>
          <a:noFill/>
          <a:ln w="9525" cap="rnd" cmpd="sng">
            <a:solidFill>
              <a:srgbClr val="F3F3F3">
                <a:alpha val="44310"/>
              </a:srgbClr>
            </a:solidFill>
            <a:prstDash val="solid"/>
            <a:round/>
            <a:headEnd type="none" w="sm" len="sm"/>
            <a:tailEnd type="none" w="sm" len="sm"/>
          </a:ln>
        </p:spPr>
      </p:cxnSp>
      <p:sp>
        <p:nvSpPr>
          <p:cNvPr id="54" name="Google Shape;54;p13"/>
          <p:cNvSpPr txBox="1">
            <a:spLocks noGrp="1"/>
          </p:cNvSpPr>
          <p:nvPr>
            <p:ph type="title"/>
          </p:nvPr>
        </p:nvSpPr>
        <p:spPr>
          <a:xfrm>
            <a:off x="2193925" y="1287463"/>
            <a:ext cx="39503400" cy="6714600"/>
          </a:xfrm>
          <a:prstGeom prst="rect">
            <a:avLst/>
          </a:prstGeom>
          <a:noFill/>
          <a:ln>
            <a:noFill/>
          </a:ln>
        </p:spPr>
        <p:txBody>
          <a:bodyPr spcFirstLastPara="1" wrap="square" lIns="83750" tIns="83750" rIns="83750" bIns="83750" anchor="ctr"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5" name="Google Shape;55;p13"/>
          <p:cNvSpPr txBox="1">
            <a:spLocks noGrp="1"/>
          </p:cNvSpPr>
          <p:nvPr>
            <p:ph type="body" idx="1"/>
          </p:nvPr>
        </p:nvSpPr>
        <p:spPr>
          <a:xfrm>
            <a:off x="2193925" y="9037638"/>
            <a:ext cx="39503400" cy="21945600"/>
          </a:xfrm>
          <a:prstGeom prst="rect">
            <a:avLst/>
          </a:prstGeom>
          <a:noFill/>
          <a:ln>
            <a:noFill/>
          </a:ln>
        </p:spPr>
        <p:txBody>
          <a:bodyPr spcFirstLastPara="1" wrap="square" lIns="83750" tIns="83750" rIns="83750" bIns="83750" anchor="t" anchorCtr="0">
            <a:noAutofit/>
          </a:bodyPr>
          <a:lstStyle>
            <a:lvl1pPr marL="457200" marR="0" lvl="0" indent="-317500" algn="l" rtl="0">
              <a:lnSpc>
                <a:spcPct val="100000"/>
              </a:lnSpc>
              <a:spcBef>
                <a:spcPts val="290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2400"/>
              </a:spcBef>
              <a:spcAft>
                <a:spcPts val="0"/>
              </a:spcAft>
              <a:buClr>
                <a:schemeClr val="accent1"/>
              </a:buClr>
              <a:buSzPts val="1400"/>
              <a:buFont typeface="Verdana"/>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190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190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1400"/>
              </a:spcBef>
              <a:spcAft>
                <a:spcPts val="0"/>
              </a:spcAft>
              <a:buClr>
                <a:srgbClr val="FF8989"/>
              </a:buClr>
              <a:buSzPts val="1400"/>
              <a:buFont typeface="Noto Sans Symbols"/>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1400"/>
              </a:spcBef>
              <a:spcAft>
                <a:spcPts val="0"/>
              </a:spcAft>
              <a:buClr>
                <a:srgbClr val="C7FF98"/>
              </a:buClr>
              <a:buSzPts val="1400"/>
              <a:buFont typeface="Noto Sans Symbols"/>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1400"/>
              </a:spcBef>
              <a:spcAft>
                <a:spcPts val="0"/>
              </a:spcAft>
              <a:buClr>
                <a:srgbClr val="C7FF98"/>
              </a:buClr>
              <a:buSzPts val="1400"/>
              <a:buFont typeface="Noto Sans Symbols"/>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1400"/>
              </a:spcBef>
              <a:spcAft>
                <a:spcPts val="0"/>
              </a:spcAft>
              <a:buClr>
                <a:srgbClr val="C7FF98"/>
              </a:buClr>
              <a:buSzPts val="1400"/>
              <a:buFont typeface="Noto Sans Symbols"/>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1400"/>
              </a:spcBef>
              <a:spcAft>
                <a:spcPts val="0"/>
              </a:spcAft>
              <a:buClr>
                <a:srgbClr val="C7FF98"/>
              </a:buClr>
              <a:buSzPts val="1400"/>
              <a:buFont typeface="Noto Sans Symbols"/>
              <a:buChar char="⚫"/>
              <a:defRPr sz="1400" b="0" i="0" u="none" strike="noStrike" cap="none">
                <a:solidFill>
                  <a:srgbClr val="000000"/>
                </a:solidFill>
                <a:latin typeface="Arial"/>
                <a:ea typeface="Arial"/>
                <a:cs typeface="Arial"/>
                <a:sym typeface="Arial"/>
              </a:defRPr>
            </a:lvl9pPr>
          </a:lstStyle>
          <a:p>
            <a:endParaRPr/>
          </a:p>
        </p:txBody>
      </p:sp>
      <p:sp>
        <p:nvSpPr>
          <p:cNvPr id="56" name="Google Shape;56;p13"/>
          <p:cNvSpPr txBox="1">
            <a:spLocks noGrp="1"/>
          </p:cNvSpPr>
          <p:nvPr>
            <p:ph type="dt" idx="10"/>
          </p:nvPr>
        </p:nvSpPr>
        <p:spPr>
          <a:xfrm>
            <a:off x="22996525" y="31111825"/>
            <a:ext cx="10242600" cy="1447200"/>
          </a:xfrm>
          <a:prstGeom prst="rect">
            <a:avLst/>
          </a:prstGeom>
          <a:noFill/>
          <a:ln>
            <a:noFill/>
          </a:ln>
        </p:spPr>
        <p:txBody>
          <a:bodyPr spcFirstLastPara="1" wrap="square" lIns="83750" tIns="83750" rIns="83750" bIns="83750" anchor="b"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7" name="Google Shape;57;p13"/>
          <p:cNvSpPr txBox="1">
            <a:spLocks noGrp="1"/>
          </p:cNvSpPr>
          <p:nvPr>
            <p:ph type="ftr" idx="11"/>
          </p:nvPr>
        </p:nvSpPr>
        <p:spPr>
          <a:xfrm>
            <a:off x="2193925" y="31111825"/>
            <a:ext cx="20445000" cy="1447200"/>
          </a:xfrm>
          <a:prstGeom prst="rect">
            <a:avLst/>
          </a:prstGeom>
          <a:noFill/>
          <a:ln>
            <a:noFill/>
          </a:ln>
        </p:spPr>
        <p:txBody>
          <a:bodyPr spcFirstLastPara="1" wrap="square" lIns="83750" tIns="83750" rIns="83750" bIns="83750" anchor="b" anchorCtr="0">
            <a:noAutofit/>
          </a:bodyPr>
          <a:lstStyle>
            <a:lvl1pPr marR="0" lvl="0"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8" name="Google Shape;58;p13"/>
          <p:cNvSpPr txBox="1">
            <a:spLocks noGrp="1"/>
          </p:cNvSpPr>
          <p:nvPr>
            <p:ph type="sldNum" idx="12"/>
          </p:nvPr>
        </p:nvSpPr>
        <p:spPr>
          <a:xfrm>
            <a:off x="36431537" y="31111825"/>
            <a:ext cx="2415000" cy="1447200"/>
          </a:xfrm>
          <a:prstGeom prst="rect">
            <a:avLst/>
          </a:prstGeom>
          <a:noFill/>
          <a:ln>
            <a:noFill/>
          </a:ln>
        </p:spPr>
        <p:txBody>
          <a:bodyPr spcFirstLastPara="1" wrap="square" lIns="402250" tIns="201125" rIns="402250" bIns="201125" anchor="b" anchorCtr="0">
            <a:noAutofit/>
          </a:bodyPr>
          <a:lstStyle>
            <a:lvl1pPr marL="0" marR="0" lvl="0"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1pPr>
            <a:lvl2pPr marL="0" marR="0" lvl="1"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2pPr>
            <a:lvl3pPr marL="0" marR="0" lvl="2"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3pPr>
            <a:lvl4pPr marL="0" marR="0" lvl="3"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4pPr>
            <a:lvl5pPr marL="0" marR="0" lvl="4"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5pPr>
            <a:lvl6pPr marL="0" marR="0" lvl="5"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6pPr>
            <a:lvl7pPr marL="0" marR="0" lvl="6"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7pPr>
            <a:lvl8pPr marL="0" marR="0" lvl="7"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8pPr>
            <a:lvl9pPr marL="0" marR="0" lvl="8" indent="0" algn="ctr" rtl="0">
              <a:lnSpc>
                <a:spcPct val="100000"/>
              </a:lnSpc>
              <a:spcBef>
                <a:spcPts val="0"/>
              </a:spcBef>
              <a:spcAft>
                <a:spcPts val="0"/>
              </a:spcAft>
              <a:buClr>
                <a:srgbClr val="000000"/>
              </a:buClr>
              <a:buSzPts val="5300"/>
              <a:buFont typeface="Arial"/>
              <a:buNone/>
              <a:defRPr sz="5300" b="0" i="0" u="none" strike="noStrike" cap="none">
                <a:solidFill>
                  <a:schemeClr val="dk1"/>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19" name="Google Shape;219;p26"/>
          <p:cNvSpPr/>
          <p:nvPr/>
        </p:nvSpPr>
        <p:spPr>
          <a:xfrm>
            <a:off x="29250075" y="5093600"/>
            <a:ext cx="14377200" cy="27006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6"/>
          <p:cNvSpPr/>
          <p:nvPr/>
        </p:nvSpPr>
        <p:spPr>
          <a:xfrm>
            <a:off x="14175663" y="5093600"/>
            <a:ext cx="15074400" cy="27006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6"/>
          <p:cNvSpPr/>
          <p:nvPr/>
        </p:nvSpPr>
        <p:spPr>
          <a:xfrm>
            <a:off x="263925" y="5093600"/>
            <a:ext cx="13878000" cy="27006300"/>
          </a:xfrm>
          <a:prstGeom prst="rect">
            <a:avLst/>
          </a:prstGeom>
          <a:noFill/>
          <a:ln>
            <a:noFill/>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descr="https://docs.google.com/?attid=0.1&amp;pid=gmail&amp;thid=12fb75775fa56a3d&amp;url=https%3A%2F%2Fmail.google.com%2Fmail%2F%3Fui%3D2%26ik%3D88c25be1ba%26view%3Datt%26th%3D12fb75775fa56a3d%26attid%3D0.1%26disp%3Dattd%26realattid%3Db2dbf20e9c4624f4_0.0%26zw&amp;docid=ef3c44338089987b23199ec16b5f7975%7C1a6aedfa576d3429e9fe3c36b2c415b6&amp;a=bi&amp;pagenumber=2&amp;w=830"/>
          <p:cNvSpPr/>
          <p:nvPr/>
        </p:nvSpPr>
        <p:spPr>
          <a:xfrm>
            <a:off x="746125" y="-693738"/>
            <a:ext cx="1463100" cy="1463100"/>
          </a:xfrm>
          <a:prstGeom prst="rect">
            <a:avLst/>
          </a:prstGeom>
          <a:noFill/>
          <a:ln>
            <a:noFill/>
          </a:ln>
        </p:spPr>
        <p:txBody>
          <a:bodyPr spcFirstLastPara="1" wrap="square" lIns="402250" tIns="201125" rIns="402250" bIns="2011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223" name="Google Shape;223;p26" descr="https://docs.google.com/?attid=0.1&amp;pid=gmail&amp;thid=12fb75775fa56a3d&amp;url=https%3A%2F%2Fmail.google.com%2Fmail%2F%3Fui%3D2%26ik%3D88c25be1ba%26view%3Datt%26th%3D12fb75775fa56a3d%26attid%3D0.1%26disp%3Dattd%26realattid%3Db2dbf20e9c4624f4_0.0%26zw&amp;docid=ef3c44338089987b23199ec16b5f7975%7C1a6aedfa576d3429e9fe3c36b2c415b6&amp;a=bi&amp;pagenumber=2&amp;w=830"/>
          <p:cNvSpPr/>
          <p:nvPr/>
        </p:nvSpPr>
        <p:spPr>
          <a:xfrm>
            <a:off x="746125" y="-693738"/>
            <a:ext cx="1463100" cy="1463100"/>
          </a:xfrm>
          <a:prstGeom prst="rect">
            <a:avLst/>
          </a:prstGeom>
          <a:noFill/>
          <a:ln>
            <a:noFill/>
          </a:ln>
        </p:spPr>
        <p:txBody>
          <a:bodyPr spcFirstLastPara="1" wrap="square" lIns="402250" tIns="201125" rIns="402250" bIns="2011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224" name="Google Shape;224;p26" descr="https://docs.google.com/?attid=0.1&amp;pid=gmail&amp;thid=12fb75775fa56a3d&amp;url=https%3A%2F%2Fmail.google.com%2Fmail%2F%3Fui%3D2%26ik%3D88c25be1ba%26view%3Datt%26th%3D12fb75775fa56a3d%26attid%3D0.1%26disp%3Dattd%26realattid%3Db2dbf20e9c4624f4_0.0%26zw&amp;docid=ef3c44338089987b23199ec16b5f7975%7C1a6aedfa576d3429e9fe3c36b2c415b6&amp;a=bi&amp;pagenumber=2&amp;w=830"/>
          <p:cNvSpPr/>
          <p:nvPr/>
        </p:nvSpPr>
        <p:spPr>
          <a:xfrm>
            <a:off x="746125" y="-693738"/>
            <a:ext cx="1463100" cy="1463100"/>
          </a:xfrm>
          <a:prstGeom prst="rect">
            <a:avLst/>
          </a:prstGeom>
          <a:noFill/>
          <a:ln>
            <a:noFill/>
          </a:ln>
        </p:spPr>
        <p:txBody>
          <a:bodyPr spcFirstLastPara="1" wrap="square" lIns="402250" tIns="201125" rIns="402250" bIns="2011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225" name="Google Shape;225;p26"/>
          <p:cNvSpPr txBox="1"/>
          <p:nvPr/>
        </p:nvSpPr>
        <p:spPr>
          <a:xfrm>
            <a:off x="29767125" y="20688375"/>
            <a:ext cx="13343100" cy="3375300"/>
          </a:xfrm>
          <a:prstGeom prst="rect">
            <a:avLst/>
          </a:prstGeom>
          <a:solidFill>
            <a:schemeClr val="lt1"/>
          </a:solidFill>
          <a:ln>
            <a:noFill/>
          </a:ln>
        </p:spPr>
        <p:txBody>
          <a:bodyPr spcFirstLastPara="1" wrap="square" lIns="83750" tIns="41875" rIns="83750" bIns="41875" anchor="t" anchorCtr="0">
            <a:noAutofit/>
          </a:bodyPr>
          <a:lstStyle/>
          <a:p>
            <a:pPr marL="1371600" lvl="0" indent="-469900" algn="l" rtl="0">
              <a:spcBef>
                <a:spcPts val="0"/>
              </a:spcBef>
              <a:spcAft>
                <a:spcPts val="0"/>
              </a:spcAft>
              <a:buClr>
                <a:schemeClr val="dk1"/>
              </a:buClr>
              <a:buSzPts val="3800"/>
              <a:buChar char="●"/>
            </a:pPr>
            <a:r>
              <a:rPr lang="en" sz="3800">
                <a:solidFill>
                  <a:schemeClr val="dk1"/>
                </a:solidFill>
              </a:rPr>
              <a:t>Split tasks at natural break points into smaller, equivalent combined tasks.</a:t>
            </a:r>
            <a:endParaRPr sz="3800">
              <a:solidFill>
                <a:schemeClr val="dk1"/>
              </a:solidFill>
            </a:endParaRPr>
          </a:p>
          <a:p>
            <a:pPr marL="1371600" lvl="0" indent="-469900" algn="l" rtl="0">
              <a:spcBef>
                <a:spcPts val="0"/>
              </a:spcBef>
              <a:spcAft>
                <a:spcPts val="0"/>
              </a:spcAft>
              <a:buClr>
                <a:schemeClr val="dk1"/>
              </a:buClr>
              <a:buSzPts val="3800"/>
              <a:buChar char="●"/>
            </a:pPr>
            <a:r>
              <a:rPr lang="en" sz="3800">
                <a:solidFill>
                  <a:schemeClr val="dk1"/>
                </a:solidFill>
              </a:rPr>
              <a:t>Implement updated meeting script</a:t>
            </a:r>
            <a:endParaRPr sz="3800">
              <a:solidFill>
                <a:schemeClr val="dk1"/>
              </a:solidFill>
            </a:endParaRPr>
          </a:p>
          <a:p>
            <a:pPr marL="1371600" lvl="0" indent="-469900" algn="l" rtl="0">
              <a:spcBef>
                <a:spcPts val="0"/>
              </a:spcBef>
              <a:spcAft>
                <a:spcPts val="0"/>
              </a:spcAft>
              <a:buClr>
                <a:schemeClr val="dk1"/>
              </a:buClr>
              <a:buSzPts val="3800"/>
              <a:buChar char="●"/>
            </a:pPr>
            <a:r>
              <a:rPr lang="en" sz="3800">
                <a:solidFill>
                  <a:schemeClr val="dk1"/>
                </a:solidFill>
              </a:rPr>
              <a:t>Create the “Point Person” role for highly motivated and experienced Team Leads.</a:t>
            </a:r>
            <a:endParaRPr sz="3800">
              <a:solidFill>
                <a:schemeClr val="dk1"/>
              </a:solidFill>
            </a:endParaRPr>
          </a:p>
        </p:txBody>
      </p:sp>
      <p:sp>
        <p:nvSpPr>
          <p:cNvPr id="226" name="Google Shape;226;p26"/>
          <p:cNvSpPr txBox="1">
            <a:spLocks noGrp="1"/>
          </p:cNvSpPr>
          <p:nvPr>
            <p:ph type="ctrTitle"/>
          </p:nvPr>
        </p:nvSpPr>
        <p:spPr>
          <a:xfrm>
            <a:off x="0" y="-14288"/>
            <a:ext cx="43891200" cy="4803900"/>
          </a:xfrm>
          <a:prstGeom prst="rect">
            <a:avLst/>
          </a:prstGeom>
          <a:gradFill>
            <a:gsLst>
              <a:gs pos="0">
                <a:srgbClr val="9DC4FF"/>
              </a:gs>
              <a:gs pos="50000">
                <a:srgbClr val="C3DBFF"/>
              </a:gs>
              <a:gs pos="100000">
                <a:srgbClr val="E3EEFF"/>
              </a:gs>
            </a:gsLst>
            <a:lin ang="16200038" scaled="0"/>
          </a:gradFill>
          <a:ln>
            <a:noFill/>
          </a:ln>
        </p:spPr>
        <p:txBody>
          <a:bodyPr spcFirstLastPara="1" wrap="square" lIns="402250" tIns="201125" rIns="402250" bIns="201125" anchor="ctr" anchorCtr="0">
            <a:noAutofit/>
          </a:bodyPr>
          <a:lstStyle/>
          <a:p>
            <a:pPr marL="0" marR="0" lvl="0" indent="0" algn="ctr" rtl="0">
              <a:lnSpc>
                <a:spcPct val="100000"/>
              </a:lnSpc>
              <a:spcBef>
                <a:spcPts val="0"/>
              </a:spcBef>
              <a:spcAft>
                <a:spcPts val="0"/>
              </a:spcAft>
              <a:buSzPts val="1400"/>
              <a:buNone/>
            </a:pPr>
            <a:r>
              <a:rPr lang="en" sz="11000" b="1">
                <a:solidFill>
                  <a:schemeClr val="dk1"/>
                </a:solidFill>
                <a:latin typeface="Arimo"/>
                <a:ea typeface="Arimo"/>
                <a:cs typeface="Arimo"/>
                <a:sym typeface="Arimo"/>
              </a:rPr>
              <a:t>BCA Quality Inspector Optimization</a:t>
            </a:r>
            <a:br>
              <a:rPr lang="en" sz="11000" b="0" i="0" u="none" strike="noStrike" cap="none">
                <a:solidFill>
                  <a:schemeClr val="lt1"/>
                </a:solidFill>
                <a:latin typeface="Arimo"/>
                <a:ea typeface="Arimo"/>
                <a:cs typeface="Arimo"/>
                <a:sym typeface="Arimo"/>
              </a:rPr>
            </a:br>
            <a:r>
              <a:rPr lang="en" sz="5300" b="1" i="0" u="none" strike="noStrike" cap="none">
                <a:solidFill>
                  <a:schemeClr val="dk1"/>
                </a:solidFill>
                <a:latin typeface="Arimo"/>
                <a:ea typeface="Arimo"/>
                <a:cs typeface="Arimo"/>
                <a:sym typeface="Arimo"/>
              </a:rPr>
              <a:t>Model 754:</a:t>
            </a:r>
            <a:r>
              <a:rPr lang="en" sz="5300" b="0" i="0" u="none" strike="noStrike" cap="none">
                <a:solidFill>
                  <a:schemeClr val="dk1"/>
                </a:solidFill>
                <a:latin typeface="Arimo"/>
                <a:ea typeface="Arimo"/>
                <a:cs typeface="Arimo"/>
                <a:sym typeface="Arimo"/>
              </a:rPr>
              <a:t> Taylor </a:t>
            </a:r>
            <a:r>
              <a:rPr lang="en" sz="5300">
                <a:solidFill>
                  <a:schemeClr val="dk1"/>
                </a:solidFill>
                <a:latin typeface="Arimo"/>
                <a:ea typeface="Arimo"/>
                <a:cs typeface="Arimo"/>
                <a:sym typeface="Arimo"/>
              </a:rPr>
              <a:t>Adams, Joseph Haug, Julia Mitchell, Melinda Moehring</a:t>
            </a:r>
            <a:endParaRPr sz="5300" b="0" i="0" u="none" strike="noStrike" cap="none">
              <a:solidFill>
                <a:schemeClr val="dk1"/>
              </a:solidFill>
              <a:latin typeface="Arimo"/>
              <a:ea typeface="Arimo"/>
              <a:cs typeface="Arimo"/>
              <a:sym typeface="Arimo"/>
            </a:endParaRPr>
          </a:p>
        </p:txBody>
      </p:sp>
      <p:sp>
        <p:nvSpPr>
          <p:cNvPr id="227" name="Google Shape;227;p26"/>
          <p:cNvSpPr txBox="1"/>
          <p:nvPr/>
        </p:nvSpPr>
        <p:spPr>
          <a:xfrm>
            <a:off x="531375" y="6251825"/>
            <a:ext cx="13343100" cy="4803900"/>
          </a:xfrm>
          <a:prstGeom prst="rect">
            <a:avLst/>
          </a:prstGeom>
          <a:solidFill>
            <a:schemeClr val="lt1"/>
          </a:solidFill>
          <a:ln>
            <a:noFill/>
          </a:ln>
        </p:spPr>
        <p:txBody>
          <a:bodyPr spcFirstLastPara="1" wrap="square" lIns="83750" tIns="41875" rIns="83750" bIns="41875" anchor="t" anchorCtr="0">
            <a:noAutofit/>
          </a:bodyPr>
          <a:lstStyle/>
          <a:p>
            <a:pPr marL="0" marR="0" lvl="0" indent="0" algn="just" rtl="0">
              <a:lnSpc>
                <a:spcPct val="100000"/>
              </a:lnSpc>
              <a:spcBef>
                <a:spcPts val="0"/>
              </a:spcBef>
              <a:spcAft>
                <a:spcPts val="0"/>
              </a:spcAft>
              <a:buClr>
                <a:srgbClr val="000000"/>
              </a:buClr>
              <a:buSzPts val="3800"/>
              <a:buFont typeface="Arial"/>
              <a:buNone/>
            </a:pPr>
            <a:r>
              <a:rPr lang="en" sz="3800" b="1">
                <a:solidFill>
                  <a:schemeClr val="dk1"/>
                </a:solidFill>
              </a:rPr>
              <a:t>Scenario</a:t>
            </a:r>
            <a:r>
              <a:rPr lang="en" sz="3800">
                <a:solidFill>
                  <a:schemeClr val="dk1"/>
                </a:solidFill>
              </a:rPr>
              <a:t>: QA Inspectors respond to jobs as they are posted by mechanics. Currently, there are peaks of inspections at the end of the shift, resulting in inspectors working many overtime hours to complete their work.</a:t>
            </a:r>
            <a:endParaRPr sz="3800">
              <a:solidFill>
                <a:schemeClr val="dk1"/>
              </a:solidFill>
            </a:endParaRPr>
          </a:p>
          <a:p>
            <a:pPr marL="0" marR="0" lvl="0" indent="0" algn="just" rtl="0">
              <a:lnSpc>
                <a:spcPct val="100000"/>
              </a:lnSpc>
              <a:spcBef>
                <a:spcPts val="0"/>
              </a:spcBef>
              <a:spcAft>
                <a:spcPts val="0"/>
              </a:spcAft>
              <a:buClr>
                <a:srgbClr val="000000"/>
              </a:buClr>
              <a:buSzPts val="3800"/>
              <a:buFont typeface="Arial"/>
              <a:buNone/>
            </a:pPr>
            <a:endParaRPr sz="3800">
              <a:solidFill>
                <a:schemeClr val="dk1"/>
              </a:solidFill>
            </a:endParaRPr>
          </a:p>
          <a:p>
            <a:pPr marL="0" marR="0" lvl="0" indent="0" algn="just" rtl="0">
              <a:lnSpc>
                <a:spcPct val="100000"/>
              </a:lnSpc>
              <a:spcBef>
                <a:spcPts val="0"/>
              </a:spcBef>
              <a:spcAft>
                <a:spcPts val="0"/>
              </a:spcAft>
              <a:buClr>
                <a:srgbClr val="000000"/>
              </a:buClr>
              <a:buSzPts val="3800"/>
              <a:buFont typeface="Arial"/>
              <a:buNone/>
            </a:pPr>
            <a:r>
              <a:rPr lang="en" sz="4100" b="1">
                <a:solidFill>
                  <a:schemeClr val="dk1"/>
                </a:solidFill>
              </a:rPr>
              <a:t>Goal</a:t>
            </a:r>
            <a:r>
              <a:rPr lang="en" sz="3800" b="1">
                <a:solidFill>
                  <a:schemeClr val="dk1"/>
                </a:solidFill>
              </a:rPr>
              <a:t>: </a:t>
            </a:r>
            <a:r>
              <a:rPr lang="en" sz="3800">
                <a:solidFill>
                  <a:schemeClr val="dk1"/>
                </a:solidFill>
              </a:rPr>
              <a:t>Improve the utilization of mechanics and inspectors by increasing the spread of completed jobs throughout the shift.</a:t>
            </a:r>
            <a:endParaRPr sz="3800">
              <a:solidFill>
                <a:schemeClr val="dk1"/>
              </a:solidFill>
            </a:endParaRPr>
          </a:p>
        </p:txBody>
      </p:sp>
      <p:sp>
        <p:nvSpPr>
          <p:cNvPr id="228" name="Google Shape;228;p26"/>
          <p:cNvSpPr txBox="1"/>
          <p:nvPr/>
        </p:nvSpPr>
        <p:spPr>
          <a:xfrm>
            <a:off x="724175" y="5362388"/>
            <a:ext cx="13143000" cy="770400"/>
          </a:xfrm>
          <a:prstGeom prst="rect">
            <a:avLst/>
          </a:prstGeom>
          <a:solidFill>
            <a:srgbClr val="9DC4FF"/>
          </a:solidFill>
          <a:ln>
            <a:noFill/>
          </a:ln>
        </p:spPr>
        <p:txBody>
          <a:bodyPr spcFirstLastPara="1" wrap="square" lIns="83750" tIns="41875" rIns="83750" bIns="41875" anchor="t" anchorCtr="0">
            <a:noAutofit/>
          </a:bodyPr>
          <a:lstStyle/>
          <a:p>
            <a:pPr marL="0" marR="0" lvl="0" indent="0" algn="ctr" rtl="0">
              <a:lnSpc>
                <a:spcPct val="100000"/>
              </a:lnSpc>
              <a:spcBef>
                <a:spcPts val="0"/>
              </a:spcBef>
              <a:spcAft>
                <a:spcPts val="0"/>
              </a:spcAft>
              <a:buClr>
                <a:srgbClr val="000000"/>
              </a:buClr>
              <a:buSzPts val="3800"/>
              <a:buFont typeface="Arial"/>
              <a:buNone/>
            </a:pPr>
            <a:r>
              <a:rPr lang="en" sz="4500" b="1">
                <a:solidFill>
                  <a:schemeClr val="dk1"/>
                </a:solidFill>
              </a:rPr>
              <a:t>Problem Description</a:t>
            </a:r>
            <a:endParaRPr sz="4500" b="0" i="0" strike="noStrike" cap="none">
              <a:solidFill>
                <a:schemeClr val="dk1"/>
              </a:solidFill>
              <a:latin typeface="Arial"/>
              <a:ea typeface="Arial"/>
              <a:cs typeface="Arial"/>
              <a:sym typeface="Arial"/>
            </a:endParaRPr>
          </a:p>
        </p:txBody>
      </p:sp>
      <p:pic>
        <p:nvPicPr>
          <p:cNvPr id="229" name="Google Shape;229;p26"/>
          <p:cNvPicPr preferRelativeResize="0"/>
          <p:nvPr/>
        </p:nvPicPr>
        <p:blipFill rotWithShape="1">
          <a:blip r:embed="rId3">
            <a:alphaModFix/>
          </a:blip>
          <a:srcRect t="5627" b="5618"/>
          <a:stretch/>
        </p:blipFill>
        <p:spPr>
          <a:xfrm>
            <a:off x="1383875" y="761904"/>
            <a:ext cx="2852326" cy="3375300"/>
          </a:xfrm>
          <a:prstGeom prst="rect">
            <a:avLst/>
          </a:prstGeom>
          <a:noFill/>
          <a:ln>
            <a:noFill/>
          </a:ln>
        </p:spPr>
      </p:pic>
      <p:sp>
        <p:nvSpPr>
          <p:cNvPr id="230" name="Google Shape;230;p26"/>
          <p:cNvSpPr txBox="1"/>
          <p:nvPr/>
        </p:nvSpPr>
        <p:spPr>
          <a:xfrm>
            <a:off x="29991825" y="29615875"/>
            <a:ext cx="12893700" cy="1905000"/>
          </a:xfrm>
          <a:prstGeom prst="rect">
            <a:avLst/>
          </a:prstGeom>
          <a:solidFill>
            <a:schemeClr val="lt1"/>
          </a:solidFill>
          <a:ln>
            <a:noFill/>
          </a:ln>
        </p:spPr>
        <p:txBody>
          <a:bodyPr spcFirstLastPara="1" wrap="square" lIns="83750" tIns="41875" rIns="83750" bIns="41875" anchor="t" anchorCtr="0">
            <a:noAutofit/>
          </a:bodyPr>
          <a:lstStyle/>
          <a:p>
            <a:pPr marL="0" marR="0" lvl="0" indent="0" algn="just" rtl="0">
              <a:lnSpc>
                <a:spcPct val="100000"/>
              </a:lnSpc>
              <a:spcBef>
                <a:spcPts val="0"/>
              </a:spcBef>
              <a:spcAft>
                <a:spcPts val="0"/>
              </a:spcAft>
              <a:buClr>
                <a:srgbClr val="000000"/>
              </a:buClr>
              <a:buSzPts val="3800"/>
              <a:buFont typeface="Arial"/>
              <a:buNone/>
            </a:pPr>
            <a:r>
              <a:rPr lang="en" sz="3800" b="0" i="0" u="none" strike="noStrike" cap="none">
                <a:solidFill>
                  <a:schemeClr val="dk1"/>
                </a:solidFill>
                <a:latin typeface="Arial"/>
                <a:ea typeface="Arial"/>
                <a:cs typeface="Arial"/>
                <a:sym typeface="Arial"/>
              </a:rPr>
              <a:t>Thank you to </a:t>
            </a:r>
            <a:r>
              <a:rPr lang="en" sz="3800">
                <a:solidFill>
                  <a:schemeClr val="dk1"/>
                </a:solidFill>
              </a:rPr>
              <a:t>Brandon Gilbertson, Dr. Patty Buchanan, Dr. Ruth Huwe, and the various Boeing teams we met with  for their support and guidance throughout our project!</a:t>
            </a:r>
            <a:endParaRPr sz="3800" b="0" i="0" u="none" strike="noStrike" cap="none">
              <a:solidFill>
                <a:schemeClr val="dk1"/>
              </a:solidFill>
              <a:latin typeface="Arial"/>
              <a:ea typeface="Arial"/>
              <a:cs typeface="Arial"/>
              <a:sym typeface="Arial"/>
            </a:endParaRPr>
          </a:p>
        </p:txBody>
      </p:sp>
      <p:sp>
        <p:nvSpPr>
          <p:cNvPr id="231" name="Google Shape;231;p26"/>
          <p:cNvSpPr txBox="1"/>
          <p:nvPr/>
        </p:nvSpPr>
        <p:spPr>
          <a:xfrm>
            <a:off x="603375" y="25085034"/>
            <a:ext cx="13199100" cy="1905000"/>
          </a:xfrm>
          <a:prstGeom prst="rect">
            <a:avLst/>
          </a:prstGeom>
          <a:solidFill>
            <a:schemeClr val="lt1"/>
          </a:solidFill>
          <a:ln>
            <a:noFill/>
          </a:ln>
        </p:spPr>
        <p:txBody>
          <a:bodyPr spcFirstLastPara="1" wrap="square" lIns="83750" tIns="41875" rIns="83750" bIns="41875" anchor="t" anchorCtr="0">
            <a:noAutofit/>
          </a:bodyPr>
          <a:lstStyle/>
          <a:p>
            <a:pPr marL="889000" lvl="0" indent="-495300" algn="just" rtl="0">
              <a:spcBef>
                <a:spcPts val="0"/>
              </a:spcBef>
              <a:spcAft>
                <a:spcPts val="0"/>
              </a:spcAft>
              <a:buClr>
                <a:schemeClr val="dk1"/>
              </a:buClr>
              <a:buSzPts val="3800"/>
              <a:buChar char="●"/>
            </a:pPr>
            <a:r>
              <a:rPr lang="en" sz="3800">
                <a:solidFill>
                  <a:schemeClr val="dk1"/>
                </a:solidFill>
              </a:rPr>
              <a:t>Inspector Response Force (IRF)</a:t>
            </a:r>
            <a:endParaRPr sz="3800">
              <a:solidFill>
                <a:schemeClr val="dk1"/>
              </a:solidFill>
            </a:endParaRPr>
          </a:p>
          <a:p>
            <a:pPr marL="889000" lvl="0" indent="-495300" algn="just" rtl="0">
              <a:spcBef>
                <a:spcPts val="0"/>
              </a:spcBef>
              <a:spcAft>
                <a:spcPts val="0"/>
              </a:spcAft>
              <a:buClr>
                <a:schemeClr val="dk1"/>
              </a:buClr>
              <a:buSzPts val="3800"/>
              <a:buChar char="●"/>
            </a:pPr>
            <a:r>
              <a:rPr lang="en" sz="3800">
                <a:solidFill>
                  <a:schemeClr val="dk1"/>
                </a:solidFill>
              </a:rPr>
              <a:t>Takt Time Adjustment</a:t>
            </a:r>
            <a:endParaRPr sz="3800">
              <a:solidFill>
                <a:schemeClr val="dk1"/>
              </a:solidFill>
            </a:endParaRPr>
          </a:p>
          <a:p>
            <a:pPr marL="889000" marR="0" lvl="0" indent="-495300" algn="just" rtl="0">
              <a:lnSpc>
                <a:spcPct val="100000"/>
              </a:lnSpc>
              <a:spcBef>
                <a:spcPts val="0"/>
              </a:spcBef>
              <a:spcAft>
                <a:spcPts val="0"/>
              </a:spcAft>
              <a:buClr>
                <a:schemeClr val="dk1"/>
              </a:buClr>
              <a:buSzPts val="3800"/>
              <a:buChar char="●"/>
            </a:pPr>
            <a:r>
              <a:rPr lang="en" sz="3800">
                <a:solidFill>
                  <a:schemeClr val="dk1"/>
                </a:solidFill>
              </a:rPr>
              <a:t>Mechanic Incentivization</a:t>
            </a:r>
            <a:endParaRPr sz="38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endParaRPr sz="3800">
              <a:solidFill>
                <a:schemeClr val="dk1"/>
              </a:solidFill>
            </a:endParaRPr>
          </a:p>
        </p:txBody>
      </p:sp>
      <p:pic>
        <p:nvPicPr>
          <p:cNvPr id="232" name="Google Shape;232;p26"/>
          <p:cNvPicPr preferRelativeResize="0"/>
          <p:nvPr/>
        </p:nvPicPr>
        <p:blipFill rotWithShape="1">
          <a:blip r:embed="rId4">
            <a:alphaModFix/>
          </a:blip>
          <a:srcRect l="150" r="-150"/>
          <a:stretch/>
        </p:blipFill>
        <p:spPr>
          <a:xfrm>
            <a:off x="36352823" y="1488252"/>
            <a:ext cx="6544876" cy="1738461"/>
          </a:xfrm>
          <a:prstGeom prst="rect">
            <a:avLst/>
          </a:prstGeom>
          <a:noFill/>
          <a:ln>
            <a:noFill/>
          </a:ln>
        </p:spPr>
      </p:pic>
      <p:pic>
        <p:nvPicPr>
          <p:cNvPr id="233" name="Google Shape;233;p26"/>
          <p:cNvPicPr preferRelativeResize="0"/>
          <p:nvPr/>
        </p:nvPicPr>
        <p:blipFill rotWithShape="1">
          <a:blip r:embed="rId5">
            <a:alphaModFix/>
          </a:blip>
          <a:srcRect b="2676"/>
          <a:stretch/>
        </p:blipFill>
        <p:spPr>
          <a:xfrm>
            <a:off x="14489615" y="10891535"/>
            <a:ext cx="14446496" cy="7238413"/>
          </a:xfrm>
          <a:prstGeom prst="rect">
            <a:avLst/>
          </a:prstGeom>
          <a:noFill/>
          <a:ln>
            <a:noFill/>
          </a:ln>
        </p:spPr>
      </p:pic>
      <p:pic>
        <p:nvPicPr>
          <p:cNvPr id="234" name="Google Shape;234;p26"/>
          <p:cNvPicPr preferRelativeResize="0"/>
          <p:nvPr/>
        </p:nvPicPr>
        <p:blipFill rotWithShape="1">
          <a:blip r:embed="rId6">
            <a:alphaModFix/>
          </a:blip>
          <a:srcRect r="7638" b="10346"/>
          <a:stretch/>
        </p:blipFill>
        <p:spPr>
          <a:xfrm>
            <a:off x="15041313" y="24844350"/>
            <a:ext cx="13343099" cy="7238424"/>
          </a:xfrm>
          <a:prstGeom prst="rect">
            <a:avLst/>
          </a:prstGeom>
          <a:noFill/>
          <a:ln>
            <a:noFill/>
          </a:ln>
        </p:spPr>
      </p:pic>
      <p:sp>
        <p:nvSpPr>
          <p:cNvPr id="235" name="Google Shape;235;p26"/>
          <p:cNvSpPr txBox="1"/>
          <p:nvPr/>
        </p:nvSpPr>
        <p:spPr>
          <a:xfrm>
            <a:off x="15266013" y="18900350"/>
            <a:ext cx="12893700" cy="26268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3800" b="1">
                <a:solidFill>
                  <a:schemeClr val="dk1"/>
                </a:solidFill>
              </a:rPr>
              <a:t>Script Revisions</a:t>
            </a:r>
            <a:endParaRPr sz="3800" b="1">
              <a:solidFill>
                <a:schemeClr val="dk1"/>
              </a:solidFill>
            </a:endParaRPr>
          </a:p>
          <a:p>
            <a:pPr marL="914400" lvl="0" indent="-469900" algn="l" rtl="0">
              <a:lnSpc>
                <a:spcPct val="100000"/>
              </a:lnSpc>
              <a:spcBef>
                <a:spcPts val="800"/>
              </a:spcBef>
              <a:spcAft>
                <a:spcPts val="0"/>
              </a:spcAft>
              <a:buClr>
                <a:schemeClr val="dk1"/>
              </a:buClr>
              <a:buSzPts val="3800"/>
              <a:buChar char="●"/>
            </a:pPr>
            <a:r>
              <a:rPr lang="en" sz="3800">
                <a:solidFill>
                  <a:schemeClr val="dk1"/>
                </a:solidFill>
              </a:rPr>
              <a:t>Implement more purpose-driven language</a:t>
            </a:r>
            <a:endParaRPr sz="3800">
              <a:solidFill>
                <a:schemeClr val="dk1"/>
              </a:solidFill>
            </a:endParaRPr>
          </a:p>
          <a:p>
            <a:pPr marL="914400" lvl="0" indent="-469900" algn="l" rtl="0">
              <a:lnSpc>
                <a:spcPct val="100000"/>
              </a:lnSpc>
              <a:spcBef>
                <a:spcPts val="0"/>
              </a:spcBef>
              <a:spcAft>
                <a:spcPts val="0"/>
              </a:spcAft>
              <a:buClr>
                <a:schemeClr val="dk1"/>
              </a:buClr>
              <a:buSzPts val="3800"/>
              <a:buChar char="●"/>
            </a:pPr>
            <a:r>
              <a:rPr lang="en" sz="3800">
                <a:solidFill>
                  <a:schemeClr val="dk1"/>
                </a:solidFill>
              </a:rPr>
              <a:t>Encourage team environment</a:t>
            </a:r>
            <a:endParaRPr sz="3800">
              <a:solidFill>
                <a:schemeClr val="dk1"/>
              </a:solidFill>
            </a:endParaRPr>
          </a:p>
          <a:p>
            <a:pPr marL="914400" lvl="0" indent="-469900" algn="l" rtl="0">
              <a:lnSpc>
                <a:spcPct val="100000"/>
              </a:lnSpc>
              <a:spcBef>
                <a:spcPts val="0"/>
              </a:spcBef>
              <a:spcAft>
                <a:spcPts val="0"/>
              </a:spcAft>
              <a:buClr>
                <a:schemeClr val="dk1"/>
              </a:buClr>
              <a:buSzPts val="3800"/>
              <a:buChar char="●"/>
            </a:pPr>
            <a:r>
              <a:rPr lang="en" sz="3800">
                <a:solidFill>
                  <a:schemeClr val="dk1"/>
                </a:solidFill>
              </a:rPr>
              <a:t>Competitive spirit towards improvement</a:t>
            </a:r>
            <a:endParaRPr sz="3800">
              <a:solidFill>
                <a:schemeClr val="dk1"/>
              </a:solidFill>
            </a:endParaRPr>
          </a:p>
        </p:txBody>
      </p:sp>
      <p:sp>
        <p:nvSpPr>
          <p:cNvPr id="236" name="Google Shape;236;p26"/>
          <p:cNvSpPr txBox="1"/>
          <p:nvPr/>
        </p:nvSpPr>
        <p:spPr>
          <a:xfrm>
            <a:off x="15266013" y="21450950"/>
            <a:ext cx="12522300" cy="33144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3800" b="1">
                <a:solidFill>
                  <a:schemeClr val="dk1"/>
                </a:solidFill>
              </a:rPr>
              <a:t>Point Person</a:t>
            </a:r>
            <a:endParaRPr sz="3800" b="1">
              <a:solidFill>
                <a:schemeClr val="dk1"/>
              </a:solidFill>
            </a:endParaRPr>
          </a:p>
          <a:p>
            <a:pPr marL="914400" lvl="0" indent="-469900" algn="l" rtl="0">
              <a:lnSpc>
                <a:spcPct val="100000"/>
              </a:lnSpc>
              <a:spcBef>
                <a:spcPts val="800"/>
              </a:spcBef>
              <a:spcAft>
                <a:spcPts val="0"/>
              </a:spcAft>
              <a:buClr>
                <a:schemeClr val="dk1"/>
              </a:buClr>
              <a:buSzPts val="3800"/>
              <a:buChar char="●"/>
            </a:pPr>
            <a:r>
              <a:rPr lang="en" sz="3800">
                <a:solidFill>
                  <a:schemeClr val="dk1"/>
                </a:solidFill>
              </a:rPr>
              <a:t>Identified from “What problems did you have and who helped you solve them?”</a:t>
            </a:r>
            <a:endParaRPr sz="3800">
              <a:solidFill>
                <a:schemeClr val="dk1"/>
              </a:solidFill>
            </a:endParaRPr>
          </a:p>
          <a:p>
            <a:pPr marL="914400" lvl="0" indent="-469900" algn="l" rtl="0">
              <a:lnSpc>
                <a:spcPct val="100000"/>
              </a:lnSpc>
              <a:spcBef>
                <a:spcPts val="800"/>
              </a:spcBef>
              <a:spcAft>
                <a:spcPts val="800"/>
              </a:spcAft>
              <a:buClr>
                <a:schemeClr val="dk1"/>
              </a:buClr>
              <a:buSzPts val="3800"/>
              <a:buChar char="●"/>
            </a:pPr>
            <a:r>
              <a:rPr lang="en" sz="3800">
                <a:solidFill>
                  <a:schemeClr val="dk1"/>
                </a:solidFill>
              </a:rPr>
              <a:t>Directs mechanics that have idle time and solves operational issues</a:t>
            </a:r>
            <a:endParaRPr sz="3800">
              <a:solidFill>
                <a:schemeClr val="dk1"/>
              </a:solidFill>
            </a:endParaRPr>
          </a:p>
        </p:txBody>
      </p:sp>
      <p:sp>
        <p:nvSpPr>
          <p:cNvPr id="237" name="Google Shape;237;p26"/>
          <p:cNvSpPr txBox="1"/>
          <p:nvPr/>
        </p:nvSpPr>
        <p:spPr>
          <a:xfrm>
            <a:off x="531375" y="12048003"/>
            <a:ext cx="13343100" cy="4803900"/>
          </a:xfrm>
          <a:prstGeom prst="rect">
            <a:avLst/>
          </a:prstGeom>
          <a:solidFill>
            <a:schemeClr val="lt1"/>
          </a:solidFill>
          <a:ln>
            <a:noFill/>
          </a:ln>
        </p:spPr>
        <p:txBody>
          <a:bodyPr spcFirstLastPara="1" wrap="square" lIns="83750" tIns="41875" rIns="83750" bIns="41875" anchor="t" anchorCtr="0">
            <a:noAutofit/>
          </a:bodyPr>
          <a:lstStyle/>
          <a:p>
            <a:pPr marL="914400" lvl="0" indent="-469900" algn="l" rtl="0">
              <a:lnSpc>
                <a:spcPct val="100000"/>
              </a:lnSpc>
              <a:spcBef>
                <a:spcPts val="0"/>
              </a:spcBef>
              <a:spcAft>
                <a:spcPts val="0"/>
              </a:spcAft>
              <a:buClr>
                <a:schemeClr val="dk1"/>
              </a:buClr>
              <a:buSzPts val="3800"/>
              <a:buChar char="●"/>
            </a:pPr>
            <a:r>
              <a:rPr lang="en" sz="3800">
                <a:solidFill>
                  <a:schemeClr val="dk1"/>
                </a:solidFill>
              </a:rPr>
              <a:t>The employees are willing to implement our ideas</a:t>
            </a:r>
            <a:endParaRPr sz="3800">
              <a:solidFill>
                <a:schemeClr val="dk1"/>
              </a:solidFill>
            </a:endParaRPr>
          </a:p>
          <a:p>
            <a:pPr marL="914400" lvl="0" indent="-469900" algn="l" rtl="0">
              <a:lnSpc>
                <a:spcPct val="100000"/>
              </a:lnSpc>
              <a:spcBef>
                <a:spcPts val="0"/>
              </a:spcBef>
              <a:spcAft>
                <a:spcPts val="0"/>
              </a:spcAft>
              <a:buClr>
                <a:schemeClr val="dk1"/>
              </a:buClr>
              <a:buSzPts val="3800"/>
              <a:buChar char="●"/>
            </a:pPr>
            <a:r>
              <a:rPr lang="en" sz="3800">
                <a:solidFill>
                  <a:schemeClr val="dk1"/>
                </a:solidFill>
              </a:rPr>
              <a:t>No unforeseen external circumstances will affect the line</a:t>
            </a:r>
            <a:endParaRPr sz="3800">
              <a:solidFill>
                <a:schemeClr val="dk1"/>
              </a:solidFill>
            </a:endParaRPr>
          </a:p>
          <a:p>
            <a:pPr marL="914400" lvl="0" indent="-469900" algn="l" rtl="0">
              <a:lnSpc>
                <a:spcPct val="100000"/>
              </a:lnSpc>
              <a:spcBef>
                <a:spcPts val="0"/>
              </a:spcBef>
              <a:spcAft>
                <a:spcPts val="0"/>
              </a:spcAft>
              <a:buClr>
                <a:schemeClr val="dk1"/>
              </a:buClr>
              <a:buSzPts val="3800"/>
              <a:buChar char="●"/>
            </a:pPr>
            <a:r>
              <a:rPr lang="en" sz="3800">
                <a:solidFill>
                  <a:schemeClr val="dk1"/>
                </a:solidFill>
              </a:rPr>
              <a:t>The Wing Body Joint shop  is representative of the rest of the shops in the plant</a:t>
            </a:r>
            <a:endParaRPr sz="3800">
              <a:solidFill>
                <a:schemeClr val="dk1"/>
              </a:solidFill>
            </a:endParaRPr>
          </a:p>
          <a:p>
            <a:pPr marL="914400" lvl="0" indent="-469900" algn="l" rtl="0">
              <a:lnSpc>
                <a:spcPct val="100000"/>
              </a:lnSpc>
              <a:spcBef>
                <a:spcPts val="0"/>
              </a:spcBef>
              <a:spcAft>
                <a:spcPts val="0"/>
              </a:spcAft>
              <a:buClr>
                <a:schemeClr val="dk1"/>
              </a:buClr>
              <a:buSzPts val="3800"/>
              <a:buChar char="●"/>
            </a:pPr>
            <a:r>
              <a:rPr lang="en" sz="3800">
                <a:solidFill>
                  <a:schemeClr val="dk1"/>
                </a:solidFill>
              </a:rPr>
              <a:t>Large tasks can be broken into subtasks</a:t>
            </a:r>
            <a:endParaRPr sz="3800">
              <a:solidFill>
                <a:schemeClr val="dk1"/>
              </a:solidFill>
            </a:endParaRPr>
          </a:p>
          <a:p>
            <a:pPr marL="914400" lvl="0" indent="-469900" algn="l" rtl="0">
              <a:lnSpc>
                <a:spcPct val="100000"/>
              </a:lnSpc>
              <a:spcBef>
                <a:spcPts val="0"/>
              </a:spcBef>
              <a:spcAft>
                <a:spcPts val="0"/>
              </a:spcAft>
              <a:buClr>
                <a:schemeClr val="dk1"/>
              </a:buClr>
              <a:buSzPts val="3800"/>
              <a:buChar char="●"/>
            </a:pPr>
            <a:r>
              <a:rPr lang="en" sz="3800">
                <a:solidFill>
                  <a:schemeClr val="dk1"/>
                </a:solidFill>
              </a:rPr>
              <a:t>Inspection times are proportional to Takt time</a:t>
            </a:r>
            <a:endParaRPr sz="3800">
              <a:solidFill>
                <a:schemeClr val="dk1"/>
              </a:solidFill>
            </a:endParaRPr>
          </a:p>
          <a:p>
            <a:pPr marL="914400" lvl="0" indent="-469900" algn="l" rtl="0">
              <a:lnSpc>
                <a:spcPct val="100000"/>
              </a:lnSpc>
              <a:spcBef>
                <a:spcPts val="0"/>
              </a:spcBef>
              <a:spcAft>
                <a:spcPts val="0"/>
              </a:spcAft>
              <a:buClr>
                <a:schemeClr val="dk1"/>
              </a:buClr>
              <a:buSzPts val="3800"/>
              <a:buChar char="●"/>
            </a:pPr>
            <a:r>
              <a:rPr lang="en" sz="3800">
                <a:solidFill>
                  <a:schemeClr val="dk1"/>
                </a:solidFill>
              </a:rPr>
              <a:t>There’s always a plane to be worked on</a:t>
            </a:r>
            <a:endParaRPr sz="3800">
              <a:solidFill>
                <a:schemeClr val="dk1"/>
              </a:solidFill>
            </a:endParaRPr>
          </a:p>
          <a:p>
            <a:pPr marL="914400" lvl="0" indent="-469900" algn="l" rtl="0">
              <a:lnSpc>
                <a:spcPct val="100000"/>
              </a:lnSpc>
              <a:spcBef>
                <a:spcPts val="0"/>
              </a:spcBef>
              <a:spcAft>
                <a:spcPts val="0"/>
              </a:spcAft>
              <a:buClr>
                <a:schemeClr val="dk1"/>
              </a:buClr>
              <a:buSzPts val="3800"/>
              <a:buChar char="●"/>
            </a:pPr>
            <a:r>
              <a:rPr lang="en" sz="3800">
                <a:solidFill>
                  <a:schemeClr val="dk1"/>
                </a:solidFill>
              </a:rPr>
              <a:t>80% shift loading for mechanics </a:t>
            </a:r>
            <a:endParaRPr sz="3800">
              <a:solidFill>
                <a:schemeClr val="dk1"/>
              </a:solidFill>
            </a:endParaRPr>
          </a:p>
        </p:txBody>
      </p:sp>
      <p:sp>
        <p:nvSpPr>
          <p:cNvPr id="238" name="Google Shape;238;p26"/>
          <p:cNvSpPr txBox="1"/>
          <p:nvPr/>
        </p:nvSpPr>
        <p:spPr>
          <a:xfrm>
            <a:off x="15041313" y="6209000"/>
            <a:ext cx="13343100" cy="4863900"/>
          </a:xfrm>
          <a:prstGeom prst="rect">
            <a:avLst/>
          </a:prstGeom>
          <a:noFill/>
          <a:ln>
            <a:noFill/>
          </a:ln>
        </p:spPr>
        <p:txBody>
          <a:bodyPr spcFirstLastPara="1" wrap="square" lIns="91425" tIns="91425" rIns="91425" bIns="91425" anchor="t" anchorCtr="0">
            <a:spAutoFit/>
          </a:bodyPr>
          <a:lstStyle/>
          <a:p>
            <a:pPr marL="457200" lvl="0" indent="-469900" algn="l" rtl="0">
              <a:spcBef>
                <a:spcPts val="0"/>
              </a:spcBef>
              <a:spcAft>
                <a:spcPts val="0"/>
              </a:spcAft>
              <a:buSzPts val="3800"/>
              <a:buChar char="●"/>
            </a:pPr>
            <a:r>
              <a:rPr lang="en" sz="3800"/>
              <a:t>Using a Simio model with mechanic jobs split into subtasks of varying lengths, the necessary working hours for inspectors were determined.</a:t>
            </a:r>
            <a:endParaRPr sz="3800"/>
          </a:p>
          <a:p>
            <a:pPr marL="457200" lvl="0" indent="-469900" algn="l" rtl="0">
              <a:spcBef>
                <a:spcPts val="0"/>
              </a:spcBef>
              <a:spcAft>
                <a:spcPts val="0"/>
              </a:spcAft>
              <a:buSzPts val="3800"/>
              <a:buChar char="●"/>
            </a:pPr>
            <a:r>
              <a:rPr lang="en" sz="3800"/>
              <a:t>Currently, inspectors work 0.26 overtime hours/shift to complete their work.</a:t>
            </a:r>
            <a:endParaRPr sz="3800"/>
          </a:p>
          <a:p>
            <a:pPr marL="457200" lvl="0" indent="-469900" algn="l" rtl="0">
              <a:spcBef>
                <a:spcPts val="0"/>
              </a:spcBef>
              <a:spcAft>
                <a:spcPts val="0"/>
              </a:spcAft>
              <a:buSzPts val="3800"/>
              <a:buChar char="●"/>
            </a:pPr>
            <a:r>
              <a:rPr lang="en" sz="3800"/>
              <a:t>Splitting tasks into 4 subtasks reduces hours by </a:t>
            </a:r>
            <a:r>
              <a:rPr lang="en" sz="3800" b="1"/>
              <a:t>1.09 hours/shift</a:t>
            </a:r>
            <a:r>
              <a:rPr lang="en" sz="3800"/>
              <a:t> and eliminates </a:t>
            </a:r>
            <a:r>
              <a:rPr lang="en" sz="3800" b="1"/>
              <a:t>67.6 overtime hours/year</a:t>
            </a:r>
            <a:r>
              <a:rPr lang="en" sz="3800"/>
              <a:t> per inspector.</a:t>
            </a:r>
            <a:endParaRPr sz="3800"/>
          </a:p>
        </p:txBody>
      </p:sp>
      <p:sp>
        <p:nvSpPr>
          <p:cNvPr id="239" name="Google Shape;239;p26"/>
          <p:cNvSpPr txBox="1"/>
          <p:nvPr/>
        </p:nvSpPr>
        <p:spPr>
          <a:xfrm>
            <a:off x="531375" y="27979075"/>
            <a:ext cx="13343100" cy="3694200"/>
          </a:xfrm>
          <a:prstGeom prst="rect">
            <a:avLst/>
          </a:prstGeom>
          <a:noFill/>
          <a:ln>
            <a:noFill/>
          </a:ln>
        </p:spPr>
        <p:txBody>
          <a:bodyPr spcFirstLastPara="1" wrap="square" lIns="91425" tIns="91425" rIns="91425" bIns="91425" anchor="t" anchorCtr="0">
            <a:spAutoFit/>
          </a:bodyPr>
          <a:lstStyle/>
          <a:p>
            <a:pPr marL="914400" lvl="0" indent="-469900" algn="l" rtl="0">
              <a:spcBef>
                <a:spcPts val="0"/>
              </a:spcBef>
              <a:spcAft>
                <a:spcPts val="0"/>
              </a:spcAft>
              <a:buSzPts val="3800"/>
              <a:buChar char="●"/>
            </a:pPr>
            <a:r>
              <a:rPr lang="en" sz="3800"/>
              <a:t>Using the Simio model form the Takt Time Adjustment alternative, the benefits of an IRF was explored.</a:t>
            </a:r>
            <a:endParaRPr sz="3800"/>
          </a:p>
          <a:p>
            <a:pPr marL="914400" lvl="0" indent="-469900" algn="l" rtl="0">
              <a:spcBef>
                <a:spcPts val="0"/>
              </a:spcBef>
              <a:spcAft>
                <a:spcPts val="0"/>
              </a:spcAft>
              <a:buSzPts val="3800"/>
              <a:buChar char="●"/>
            </a:pPr>
            <a:r>
              <a:rPr lang="en" sz="3800"/>
              <a:t>Found to have statistically insignificant improvements (time reduction of 0.03 hours per shift).</a:t>
            </a:r>
            <a:endParaRPr sz="3800"/>
          </a:p>
          <a:p>
            <a:pPr marL="914400" lvl="0" indent="-469900" algn="l" rtl="0">
              <a:spcBef>
                <a:spcPts val="0"/>
              </a:spcBef>
              <a:spcAft>
                <a:spcPts val="0"/>
              </a:spcAft>
              <a:buSzPts val="3800"/>
              <a:buChar char="●"/>
            </a:pPr>
            <a:r>
              <a:rPr lang="en" sz="3800"/>
              <a:t>Updating thet Simio model to include failures and rework may yield more significant results. </a:t>
            </a:r>
            <a:endParaRPr sz="3800"/>
          </a:p>
        </p:txBody>
      </p:sp>
      <p:sp>
        <p:nvSpPr>
          <p:cNvPr id="240" name="Google Shape;240;p26"/>
          <p:cNvSpPr txBox="1"/>
          <p:nvPr/>
        </p:nvSpPr>
        <p:spPr>
          <a:xfrm>
            <a:off x="29707188" y="14305400"/>
            <a:ext cx="133431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800"/>
          </a:p>
        </p:txBody>
      </p:sp>
      <p:pic>
        <p:nvPicPr>
          <p:cNvPr id="241" name="Google Shape;241;p26"/>
          <p:cNvPicPr preferRelativeResize="0"/>
          <p:nvPr/>
        </p:nvPicPr>
        <p:blipFill rotWithShape="1">
          <a:blip r:embed="rId7">
            <a:alphaModFix/>
          </a:blip>
          <a:srcRect l="309" t="6182"/>
          <a:stretch/>
        </p:blipFill>
        <p:spPr>
          <a:xfrm>
            <a:off x="29794049" y="12732249"/>
            <a:ext cx="13289252" cy="6693124"/>
          </a:xfrm>
          <a:prstGeom prst="rect">
            <a:avLst/>
          </a:prstGeom>
          <a:noFill/>
          <a:ln>
            <a:noFill/>
          </a:ln>
        </p:spPr>
      </p:pic>
      <p:pic>
        <p:nvPicPr>
          <p:cNvPr id="242" name="Google Shape;242;p26"/>
          <p:cNvPicPr preferRelativeResize="0"/>
          <p:nvPr/>
        </p:nvPicPr>
        <p:blipFill rotWithShape="1">
          <a:blip r:embed="rId8">
            <a:alphaModFix/>
          </a:blip>
          <a:srcRect t="1263"/>
          <a:stretch/>
        </p:blipFill>
        <p:spPr>
          <a:xfrm>
            <a:off x="36946850" y="6478575"/>
            <a:ext cx="6544875" cy="3921075"/>
          </a:xfrm>
          <a:prstGeom prst="rect">
            <a:avLst/>
          </a:prstGeom>
          <a:noFill/>
          <a:ln>
            <a:noFill/>
          </a:ln>
        </p:spPr>
      </p:pic>
      <p:pic>
        <p:nvPicPr>
          <p:cNvPr id="243" name="Google Shape;243;p26"/>
          <p:cNvPicPr preferRelativeResize="0"/>
          <p:nvPr/>
        </p:nvPicPr>
        <p:blipFill>
          <a:blip r:embed="rId9">
            <a:alphaModFix/>
          </a:blip>
          <a:stretch>
            <a:fillRect/>
          </a:stretch>
        </p:blipFill>
        <p:spPr>
          <a:xfrm>
            <a:off x="29551271" y="6428284"/>
            <a:ext cx="7035892" cy="3971350"/>
          </a:xfrm>
          <a:prstGeom prst="rect">
            <a:avLst/>
          </a:prstGeom>
          <a:noFill/>
          <a:ln>
            <a:noFill/>
          </a:ln>
        </p:spPr>
      </p:pic>
      <p:sp>
        <p:nvSpPr>
          <p:cNvPr id="244" name="Google Shape;244;p26"/>
          <p:cNvSpPr txBox="1"/>
          <p:nvPr/>
        </p:nvSpPr>
        <p:spPr>
          <a:xfrm>
            <a:off x="29767125" y="25585700"/>
            <a:ext cx="13289400" cy="2578800"/>
          </a:xfrm>
          <a:prstGeom prst="rect">
            <a:avLst/>
          </a:prstGeom>
          <a:solidFill>
            <a:schemeClr val="lt1"/>
          </a:solidFill>
          <a:ln>
            <a:noFill/>
          </a:ln>
        </p:spPr>
        <p:txBody>
          <a:bodyPr spcFirstLastPara="1" wrap="square" lIns="83750" tIns="41875" rIns="83750" bIns="41875" anchor="t" anchorCtr="0">
            <a:noAutofit/>
          </a:bodyPr>
          <a:lstStyle/>
          <a:p>
            <a:pPr marL="1371600" lvl="0" indent="-469900" algn="l" rtl="0">
              <a:spcBef>
                <a:spcPts val="0"/>
              </a:spcBef>
              <a:spcAft>
                <a:spcPts val="0"/>
              </a:spcAft>
              <a:buClr>
                <a:schemeClr val="dk1"/>
              </a:buClr>
              <a:buSzPts val="3800"/>
              <a:buChar char="●"/>
            </a:pPr>
            <a:r>
              <a:rPr lang="en" sz="3800">
                <a:solidFill>
                  <a:schemeClr val="dk1"/>
                </a:solidFill>
              </a:rPr>
              <a:t>Implement electronic barcharts and mechanic tablets to foster communication between QA and mechanics.</a:t>
            </a:r>
            <a:endParaRPr sz="3800">
              <a:solidFill>
                <a:schemeClr val="dk1"/>
              </a:solidFill>
            </a:endParaRPr>
          </a:p>
          <a:p>
            <a:pPr marL="1371600" lvl="0" indent="-469900" algn="l" rtl="0">
              <a:spcBef>
                <a:spcPts val="0"/>
              </a:spcBef>
              <a:spcAft>
                <a:spcPts val="0"/>
              </a:spcAft>
              <a:buClr>
                <a:schemeClr val="dk1"/>
              </a:buClr>
              <a:buSzPts val="3800"/>
              <a:buChar char="●"/>
            </a:pPr>
            <a:r>
              <a:rPr lang="en" sz="3800">
                <a:solidFill>
                  <a:schemeClr val="dk1"/>
                </a:solidFill>
              </a:rPr>
              <a:t>Include inspection failure in Simio model to see true benefits of IRF.</a:t>
            </a:r>
            <a:endParaRPr sz="3800">
              <a:solidFill>
                <a:schemeClr val="dk1"/>
              </a:solidFill>
            </a:endParaRPr>
          </a:p>
        </p:txBody>
      </p:sp>
      <p:sp>
        <p:nvSpPr>
          <p:cNvPr id="245" name="Google Shape;245;p26"/>
          <p:cNvSpPr txBox="1"/>
          <p:nvPr/>
        </p:nvSpPr>
        <p:spPr>
          <a:xfrm>
            <a:off x="29884267" y="10583138"/>
            <a:ext cx="63699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a:t>Do What’s Due Metric</a:t>
            </a:r>
            <a:endParaRPr sz="3800"/>
          </a:p>
        </p:txBody>
      </p:sp>
      <p:sp>
        <p:nvSpPr>
          <p:cNvPr id="246" name="Google Shape;246;p26"/>
          <p:cNvSpPr txBox="1"/>
          <p:nvPr/>
        </p:nvSpPr>
        <p:spPr>
          <a:xfrm>
            <a:off x="37185238" y="10583138"/>
            <a:ext cx="60681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a:t>Q-Card Chart</a:t>
            </a:r>
            <a:endParaRPr sz="3800"/>
          </a:p>
        </p:txBody>
      </p:sp>
      <p:pic>
        <p:nvPicPr>
          <p:cNvPr id="247" name="Google Shape;247;p26"/>
          <p:cNvPicPr preferRelativeResize="0"/>
          <p:nvPr/>
        </p:nvPicPr>
        <p:blipFill>
          <a:blip r:embed="rId10">
            <a:alphaModFix/>
          </a:blip>
          <a:stretch>
            <a:fillRect/>
          </a:stretch>
        </p:blipFill>
        <p:spPr>
          <a:xfrm>
            <a:off x="2239186" y="17796621"/>
            <a:ext cx="9927478" cy="6391624"/>
          </a:xfrm>
          <a:prstGeom prst="rect">
            <a:avLst/>
          </a:prstGeom>
          <a:noFill/>
          <a:ln>
            <a:noFill/>
          </a:ln>
        </p:spPr>
      </p:pic>
      <p:sp>
        <p:nvSpPr>
          <p:cNvPr id="248" name="Google Shape;248;p26"/>
          <p:cNvSpPr txBox="1"/>
          <p:nvPr/>
        </p:nvSpPr>
        <p:spPr>
          <a:xfrm>
            <a:off x="631425" y="11204763"/>
            <a:ext cx="13143000" cy="770400"/>
          </a:xfrm>
          <a:prstGeom prst="rect">
            <a:avLst/>
          </a:prstGeom>
          <a:solidFill>
            <a:srgbClr val="9DC4FF"/>
          </a:solidFill>
          <a:ln>
            <a:noFill/>
          </a:ln>
        </p:spPr>
        <p:txBody>
          <a:bodyPr spcFirstLastPara="1" wrap="square" lIns="83750" tIns="41875" rIns="83750" bIns="41875" anchor="t" anchorCtr="0">
            <a:noAutofit/>
          </a:bodyPr>
          <a:lstStyle/>
          <a:p>
            <a:pPr marL="0" marR="0" lvl="0" indent="0" algn="ctr" rtl="0">
              <a:lnSpc>
                <a:spcPct val="100000"/>
              </a:lnSpc>
              <a:spcBef>
                <a:spcPts val="0"/>
              </a:spcBef>
              <a:spcAft>
                <a:spcPts val="0"/>
              </a:spcAft>
              <a:buClr>
                <a:srgbClr val="000000"/>
              </a:buClr>
              <a:buSzPts val="3800"/>
              <a:buFont typeface="Arial"/>
              <a:buNone/>
            </a:pPr>
            <a:r>
              <a:rPr lang="en" sz="4500" b="1">
                <a:solidFill>
                  <a:schemeClr val="dk1"/>
                </a:solidFill>
              </a:rPr>
              <a:t>Assumptions</a:t>
            </a:r>
            <a:endParaRPr sz="4500" b="0" i="0" strike="noStrike" cap="none">
              <a:solidFill>
                <a:schemeClr val="dk1"/>
              </a:solidFill>
              <a:latin typeface="Arial"/>
              <a:ea typeface="Arial"/>
              <a:cs typeface="Arial"/>
              <a:sym typeface="Arial"/>
            </a:endParaRPr>
          </a:p>
        </p:txBody>
      </p:sp>
      <p:sp>
        <p:nvSpPr>
          <p:cNvPr id="249" name="Google Shape;249;p26"/>
          <p:cNvSpPr txBox="1"/>
          <p:nvPr/>
        </p:nvSpPr>
        <p:spPr>
          <a:xfrm>
            <a:off x="631425" y="16977163"/>
            <a:ext cx="13143000" cy="770400"/>
          </a:xfrm>
          <a:prstGeom prst="rect">
            <a:avLst/>
          </a:prstGeom>
          <a:solidFill>
            <a:srgbClr val="9DC4FF"/>
          </a:solidFill>
          <a:ln>
            <a:noFill/>
          </a:ln>
        </p:spPr>
        <p:txBody>
          <a:bodyPr spcFirstLastPara="1" wrap="square" lIns="83750" tIns="41875" rIns="83750" bIns="41875" anchor="t" anchorCtr="0">
            <a:noAutofit/>
          </a:bodyPr>
          <a:lstStyle/>
          <a:p>
            <a:pPr marL="0" marR="0" lvl="0" indent="0" algn="ctr" rtl="0">
              <a:lnSpc>
                <a:spcPct val="100000"/>
              </a:lnSpc>
              <a:spcBef>
                <a:spcPts val="0"/>
              </a:spcBef>
              <a:spcAft>
                <a:spcPts val="0"/>
              </a:spcAft>
              <a:buClr>
                <a:srgbClr val="000000"/>
              </a:buClr>
              <a:buSzPts val="3800"/>
              <a:buFont typeface="Arial"/>
              <a:buNone/>
            </a:pPr>
            <a:r>
              <a:rPr lang="en" sz="4500" b="1">
                <a:solidFill>
                  <a:schemeClr val="dk1"/>
                </a:solidFill>
              </a:rPr>
              <a:t>Process Flow Diagram</a:t>
            </a:r>
            <a:endParaRPr sz="4500" b="0" i="0" strike="noStrike" cap="none">
              <a:solidFill>
                <a:schemeClr val="dk1"/>
              </a:solidFill>
              <a:latin typeface="Arial"/>
              <a:ea typeface="Arial"/>
              <a:cs typeface="Arial"/>
              <a:sym typeface="Arial"/>
            </a:endParaRPr>
          </a:p>
        </p:txBody>
      </p:sp>
      <p:sp>
        <p:nvSpPr>
          <p:cNvPr id="250" name="Google Shape;250;p26"/>
          <p:cNvSpPr txBox="1"/>
          <p:nvPr/>
        </p:nvSpPr>
        <p:spPr>
          <a:xfrm>
            <a:off x="631425" y="24248400"/>
            <a:ext cx="13143000" cy="770400"/>
          </a:xfrm>
          <a:prstGeom prst="rect">
            <a:avLst/>
          </a:prstGeom>
          <a:solidFill>
            <a:srgbClr val="9DC4FF"/>
          </a:solidFill>
          <a:ln>
            <a:noFill/>
          </a:ln>
        </p:spPr>
        <p:txBody>
          <a:bodyPr spcFirstLastPara="1" wrap="square" lIns="83750" tIns="41875" rIns="83750" bIns="41875" anchor="t" anchorCtr="0">
            <a:noAutofit/>
          </a:bodyPr>
          <a:lstStyle/>
          <a:p>
            <a:pPr marL="0" marR="0" lvl="0" indent="0" algn="ctr" rtl="0">
              <a:lnSpc>
                <a:spcPct val="100000"/>
              </a:lnSpc>
              <a:spcBef>
                <a:spcPts val="0"/>
              </a:spcBef>
              <a:spcAft>
                <a:spcPts val="0"/>
              </a:spcAft>
              <a:buClr>
                <a:srgbClr val="000000"/>
              </a:buClr>
              <a:buSzPts val="3800"/>
              <a:buFont typeface="Arial"/>
              <a:buNone/>
            </a:pPr>
            <a:r>
              <a:rPr lang="en" sz="4500" b="1">
                <a:solidFill>
                  <a:schemeClr val="dk1"/>
                </a:solidFill>
              </a:rPr>
              <a:t>Solution Alternatives</a:t>
            </a:r>
            <a:endParaRPr sz="4500" b="0" i="0" strike="noStrike" cap="none">
              <a:solidFill>
                <a:schemeClr val="dk1"/>
              </a:solidFill>
              <a:latin typeface="Arial"/>
              <a:ea typeface="Arial"/>
              <a:cs typeface="Arial"/>
              <a:sym typeface="Arial"/>
            </a:endParaRPr>
          </a:p>
        </p:txBody>
      </p:sp>
      <p:sp>
        <p:nvSpPr>
          <p:cNvPr id="251" name="Google Shape;251;p26"/>
          <p:cNvSpPr txBox="1"/>
          <p:nvPr/>
        </p:nvSpPr>
        <p:spPr>
          <a:xfrm>
            <a:off x="631425" y="27137438"/>
            <a:ext cx="13143000" cy="770400"/>
          </a:xfrm>
          <a:prstGeom prst="rect">
            <a:avLst/>
          </a:prstGeom>
          <a:solidFill>
            <a:srgbClr val="9DC4FF"/>
          </a:solidFill>
          <a:ln>
            <a:noFill/>
          </a:ln>
        </p:spPr>
        <p:txBody>
          <a:bodyPr spcFirstLastPara="1" wrap="square" lIns="83750" tIns="41875" rIns="83750" bIns="41875" anchor="t" anchorCtr="0">
            <a:noAutofit/>
          </a:bodyPr>
          <a:lstStyle/>
          <a:p>
            <a:pPr marL="0" marR="0" lvl="0" indent="0" algn="ctr" rtl="0">
              <a:lnSpc>
                <a:spcPct val="100000"/>
              </a:lnSpc>
              <a:spcBef>
                <a:spcPts val="0"/>
              </a:spcBef>
              <a:spcAft>
                <a:spcPts val="0"/>
              </a:spcAft>
              <a:buClr>
                <a:srgbClr val="000000"/>
              </a:buClr>
              <a:buSzPts val="3800"/>
              <a:buFont typeface="Arial"/>
              <a:buNone/>
            </a:pPr>
            <a:r>
              <a:rPr lang="en" sz="4500" b="1">
                <a:solidFill>
                  <a:schemeClr val="dk1"/>
                </a:solidFill>
              </a:rPr>
              <a:t>Inspector Response Force Results</a:t>
            </a:r>
            <a:endParaRPr sz="4500" b="0" i="0" strike="noStrike" cap="none">
              <a:solidFill>
                <a:schemeClr val="dk1"/>
              </a:solidFill>
              <a:latin typeface="Arial"/>
              <a:ea typeface="Arial"/>
              <a:cs typeface="Arial"/>
              <a:sym typeface="Arial"/>
            </a:endParaRPr>
          </a:p>
        </p:txBody>
      </p:sp>
      <p:sp>
        <p:nvSpPr>
          <p:cNvPr id="252" name="Google Shape;252;p26"/>
          <p:cNvSpPr txBox="1"/>
          <p:nvPr/>
        </p:nvSpPr>
        <p:spPr>
          <a:xfrm>
            <a:off x="15234113" y="5362388"/>
            <a:ext cx="13143000" cy="770400"/>
          </a:xfrm>
          <a:prstGeom prst="rect">
            <a:avLst/>
          </a:prstGeom>
          <a:solidFill>
            <a:srgbClr val="9DC4FF"/>
          </a:solidFill>
          <a:ln>
            <a:noFill/>
          </a:ln>
        </p:spPr>
        <p:txBody>
          <a:bodyPr spcFirstLastPara="1" wrap="square" lIns="83750" tIns="41875" rIns="83750" bIns="41875" anchor="t" anchorCtr="0">
            <a:noAutofit/>
          </a:bodyPr>
          <a:lstStyle/>
          <a:p>
            <a:pPr marL="0" marR="0" lvl="0" indent="0" algn="ctr" rtl="0">
              <a:lnSpc>
                <a:spcPct val="100000"/>
              </a:lnSpc>
              <a:spcBef>
                <a:spcPts val="0"/>
              </a:spcBef>
              <a:spcAft>
                <a:spcPts val="0"/>
              </a:spcAft>
              <a:buClr>
                <a:srgbClr val="000000"/>
              </a:buClr>
              <a:buSzPts val="3800"/>
              <a:buFont typeface="Arial"/>
              <a:buNone/>
            </a:pPr>
            <a:r>
              <a:rPr lang="en" sz="4500" b="1">
                <a:solidFill>
                  <a:schemeClr val="dk1"/>
                </a:solidFill>
              </a:rPr>
              <a:t>Takt Time Adjustment Results</a:t>
            </a:r>
            <a:endParaRPr sz="4500" b="0" i="0" strike="noStrike" cap="none">
              <a:solidFill>
                <a:schemeClr val="dk1"/>
              </a:solidFill>
              <a:latin typeface="Arial"/>
              <a:ea typeface="Arial"/>
              <a:cs typeface="Arial"/>
              <a:sym typeface="Arial"/>
            </a:endParaRPr>
          </a:p>
        </p:txBody>
      </p:sp>
      <p:sp>
        <p:nvSpPr>
          <p:cNvPr id="253" name="Google Shape;253;p26"/>
          <p:cNvSpPr txBox="1"/>
          <p:nvPr/>
        </p:nvSpPr>
        <p:spPr>
          <a:xfrm>
            <a:off x="15141363" y="18053738"/>
            <a:ext cx="13143000" cy="770400"/>
          </a:xfrm>
          <a:prstGeom prst="rect">
            <a:avLst/>
          </a:prstGeom>
          <a:solidFill>
            <a:srgbClr val="9DC4FF"/>
          </a:solidFill>
          <a:ln>
            <a:noFill/>
          </a:ln>
        </p:spPr>
        <p:txBody>
          <a:bodyPr spcFirstLastPara="1" wrap="square" lIns="83750" tIns="41875" rIns="83750" bIns="41875" anchor="t" anchorCtr="0">
            <a:noAutofit/>
          </a:bodyPr>
          <a:lstStyle/>
          <a:p>
            <a:pPr marL="0" marR="0" lvl="0" indent="0" algn="ctr" rtl="0">
              <a:lnSpc>
                <a:spcPct val="100000"/>
              </a:lnSpc>
              <a:spcBef>
                <a:spcPts val="0"/>
              </a:spcBef>
              <a:spcAft>
                <a:spcPts val="0"/>
              </a:spcAft>
              <a:buClr>
                <a:srgbClr val="000000"/>
              </a:buClr>
              <a:buSzPts val="3800"/>
              <a:buFont typeface="Arial"/>
              <a:buNone/>
            </a:pPr>
            <a:r>
              <a:rPr lang="en" sz="4500" b="1">
                <a:solidFill>
                  <a:schemeClr val="dk1"/>
                </a:solidFill>
              </a:rPr>
              <a:t>Mechanic Incentivization Results</a:t>
            </a:r>
            <a:endParaRPr sz="4500" b="0" i="0" strike="noStrike" cap="none">
              <a:solidFill>
                <a:schemeClr val="dk1"/>
              </a:solidFill>
              <a:latin typeface="Arial"/>
              <a:ea typeface="Arial"/>
              <a:cs typeface="Arial"/>
              <a:sym typeface="Arial"/>
            </a:endParaRPr>
          </a:p>
        </p:txBody>
      </p:sp>
      <p:sp>
        <p:nvSpPr>
          <p:cNvPr id="254" name="Google Shape;254;p26"/>
          <p:cNvSpPr txBox="1"/>
          <p:nvPr/>
        </p:nvSpPr>
        <p:spPr>
          <a:xfrm>
            <a:off x="29959925" y="5362388"/>
            <a:ext cx="13143000" cy="770400"/>
          </a:xfrm>
          <a:prstGeom prst="rect">
            <a:avLst/>
          </a:prstGeom>
          <a:solidFill>
            <a:srgbClr val="9DC4FF"/>
          </a:solidFill>
          <a:ln>
            <a:noFill/>
          </a:ln>
        </p:spPr>
        <p:txBody>
          <a:bodyPr spcFirstLastPara="1" wrap="square" lIns="83750" tIns="41875" rIns="83750" bIns="41875" anchor="t" anchorCtr="0">
            <a:noAutofit/>
          </a:bodyPr>
          <a:lstStyle/>
          <a:p>
            <a:pPr marL="0" marR="0" lvl="0" indent="0" algn="ctr" rtl="0">
              <a:lnSpc>
                <a:spcPct val="100000"/>
              </a:lnSpc>
              <a:spcBef>
                <a:spcPts val="0"/>
              </a:spcBef>
              <a:spcAft>
                <a:spcPts val="0"/>
              </a:spcAft>
              <a:buClr>
                <a:srgbClr val="000000"/>
              </a:buClr>
              <a:buSzPts val="3800"/>
              <a:buFont typeface="Arial"/>
              <a:buNone/>
            </a:pPr>
            <a:r>
              <a:rPr lang="en" sz="4500" b="1">
                <a:solidFill>
                  <a:schemeClr val="dk1"/>
                </a:solidFill>
              </a:rPr>
              <a:t>Quality Metrics</a:t>
            </a:r>
            <a:endParaRPr sz="4500" b="0" i="0" strike="noStrike" cap="none">
              <a:solidFill>
                <a:schemeClr val="dk1"/>
              </a:solidFill>
              <a:latin typeface="Arial"/>
              <a:ea typeface="Arial"/>
              <a:cs typeface="Arial"/>
              <a:sym typeface="Arial"/>
            </a:endParaRPr>
          </a:p>
        </p:txBody>
      </p:sp>
      <p:sp>
        <p:nvSpPr>
          <p:cNvPr id="255" name="Google Shape;255;p26"/>
          <p:cNvSpPr txBox="1"/>
          <p:nvPr/>
        </p:nvSpPr>
        <p:spPr>
          <a:xfrm>
            <a:off x="29867175" y="11648125"/>
            <a:ext cx="13143000" cy="770400"/>
          </a:xfrm>
          <a:prstGeom prst="rect">
            <a:avLst/>
          </a:prstGeom>
          <a:solidFill>
            <a:srgbClr val="9DC4FF"/>
          </a:solidFill>
          <a:ln>
            <a:noFill/>
          </a:ln>
        </p:spPr>
        <p:txBody>
          <a:bodyPr spcFirstLastPara="1" wrap="square" lIns="83750" tIns="41875" rIns="83750" bIns="41875" anchor="t" anchorCtr="0">
            <a:noAutofit/>
          </a:bodyPr>
          <a:lstStyle/>
          <a:p>
            <a:pPr marL="0" marR="0" lvl="0" indent="0" algn="ctr" rtl="0">
              <a:lnSpc>
                <a:spcPct val="100000"/>
              </a:lnSpc>
              <a:spcBef>
                <a:spcPts val="0"/>
              </a:spcBef>
              <a:spcAft>
                <a:spcPts val="0"/>
              </a:spcAft>
              <a:buClr>
                <a:srgbClr val="000000"/>
              </a:buClr>
              <a:buSzPts val="3800"/>
              <a:buFont typeface="Arial"/>
              <a:buNone/>
            </a:pPr>
            <a:r>
              <a:rPr lang="en" sz="4500" b="1">
                <a:solidFill>
                  <a:schemeClr val="dk1"/>
                </a:solidFill>
              </a:rPr>
              <a:t>Inspector Allocation Tool</a:t>
            </a:r>
            <a:endParaRPr sz="4500" b="0" i="0" strike="noStrike" cap="none">
              <a:solidFill>
                <a:schemeClr val="dk1"/>
              </a:solidFill>
              <a:latin typeface="Arial"/>
              <a:ea typeface="Arial"/>
              <a:cs typeface="Arial"/>
              <a:sym typeface="Arial"/>
            </a:endParaRPr>
          </a:p>
        </p:txBody>
      </p:sp>
      <p:sp>
        <p:nvSpPr>
          <p:cNvPr id="256" name="Google Shape;256;p26"/>
          <p:cNvSpPr txBox="1"/>
          <p:nvPr/>
        </p:nvSpPr>
        <p:spPr>
          <a:xfrm>
            <a:off x="29867175" y="19785975"/>
            <a:ext cx="13143000" cy="770400"/>
          </a:xfrm>
          <a:prstGeom prst="rect">
            <a:avLst/>
          </a:prstGeom>
          <a:solidFill>
            <a:srgbClr val="9DC4FF"/>
          </a:solidFill>
          <a:ln>
            <a:noFill/>
          </a:ln>
        </p:spPr>
        <p:txBody>
          <a:bodyPr spcFirstLastPara="1" wrap="square" lIns="83750" tIns="41875" rIns="83750" bIns="41875" anchor="t" anchorCtr="0">
            <a:noAutofit/>
          </a:bodyPr>
          <a:lstStyle/>
          <a:p>
            <a:pPr marL="0" marR="0" lvl="0" indent="0" algn="ctr" rtl="0">
              <a:lnSpc>
                <a:spcPct val="100000"/>
              </a:lnSpc>
              <a:spcBef>
                <a:spcPts val="0"/>
              </a:spcBef>
              <a:spcAft>
                <a:spcPts val="0"/>
              </a:spcAft>
              <a:buClr>
                <a:srgbClr val="000000"/>
              </a:buClr>
              <a:buSzPts val="3800"/>
              <a:buFont typeface="Arial"/>
              <a:buNone/>
            </a:pPr>
            <a:r>
              <a:rPr lang="en" sz="4500" b="1">
                <a:solidFill>
                  <a:schemeClr val="dk1"/>
                </a:solidFill>
              </a:rPr>
              <a:t>Recommendations</a:t>
            </a:r>
            <a:endParaRPr sz="4500" b="0" i="0" strike="noStrike" cap="none">
              <a:solidFill>
                <a:schemeClr val="dk1"/>
              </a:solidFill>
              <a:latin typeface="Arial"/>
              <a:ea typeface="Arial"/>
              <a:cs typeface="Arial"/>
              <a:sym typeface="Arial"/>
            </a:endParaRPr>
          </a:p>
        </p:txBody>
      </p:sp>
      <p:sp>
        <p:nvSpPr>
          <p:cNvPr id="257" name="Google Shape;257;p26"/>
          <p:cNvSpPr txBox="1"/>
          <p:nvPr/>
        </p:nvSpPr>
        <p:spPr>
          <a:xfrm>
            <a:off x="29867175" y="24706175"/>
            <a:ext cx="13143000" cy="770400"/>
          </a:xfrm>
          <a:prstGeom prst="rect">
            <a:avLst/>
          </a:prstGeom>
          <a:solidFill>
            <a:srgbClr val="9DC4FF"/>
          </a:solidFill>
          <a:ln>
            <a:noFill/>
          </a:ln>
        </p:spPr>
        <p:txBody>
          <a:bodyPr spcFirstLastPara="1" wrap="square" lIns="83750" tIns="41875" rIns="83750" bIns="41875" anchor="t" anchorCtr="0">
            <a:noAutofit/>
          </a:bodyPr>
          <a:lstStyle/>
          <a:p>
            <a:pPr marL="0" marR="0" lvl="0" indent="0" algn="ctr" rtl="0">
              <a:lnSpc>
                <a:spcPct val="100000"/>
              </a:lnSpc>
              <a:spcBef>
                <a:spcPts val="0"/>
              </a:spcBef>
              <a:spcAft>
                <a:spcPts val="0"/>
              </a:spcAft>
              <a:buClr>
                <a:srgbClr val="000000"/>
              </a:buClr>
              <a:buSzPts val="3800"/>
              <a:buFont typeface="Arial"/>
              <a:buNone/>
            </a:pPr>
            <a:r>
              <a:rPr lang="en" sz="4500" b="1">
                <a:solidFill>
                  <a:schemeClr val="dk1"/>
                </a:solidFill>
              </a:rPr>
              <a:t>Future Work</a:t>
            </a:r>
            <a:endParaRPr sz="4500" b="0" i="0" strike="noStrike" cap="none">
              <a:solidFill>
                <a:schemeClr val="dk1"/>
              </a:solidFill>
              <a:latin typeface="Arial"/>
              <a:ea typeface="Arial"/>
              <a:cs typeface="Arial"/>
              <a:sym typeface="Arial"/>
            </a:endParaRPr>
          </a:p>
        </p:txBody>
      </p:sp>
      <p:sp>
        <p:nvSpPr>
          <p:cNvPr id="258" name="Google Shape;258;p26"/>
          <p:cNvSpPr txBox="1"/>
          <p:nvPr/>
        </p:nvSpPr>
        <p:spPr>
          <a:xfrm>
            <a:off x="29867175" y="28733588"/>
            <a:ext cx="13143000" cy="770400"/>
          </a:xfrm>
          <a:prstGeom prst="rect">
            <a:avLst/>
          </a:prstGeom>
          <a:solidFill>
            <a:srgbClr val="9DC4FF"/>
          </a:solidFill>
          <a:ln>
            <a:noFill/>
          </a:ln>
        </p:spPr>
        <p:txBody>
          <a:bodyPr spcFirstLastPara="1" wrap="square" lIns="83750" tIns="41875" rIns="83750" bIns="41875" anchor="t" anchorCtr="0">
            <a:noAutofit/>
          </a:bodyPr>
          <a:lstStyle/>
          <a:p>
            <a:pPr marL="0" marR="0" lvl="0" indent="0" algn="ctr" rtl="0">
              <a:lnSpc>
                <a:spcPct val="100000"/>
              </a:lnSpc>
              <a:spcBef>
                <a:spcPts val="0"/>
              </a:spcBef>
              <a:spcAft>
                <a:spcPts val="0"/>
              </a:spcAft>
              <a:buClr>
                <a:srgbClr val="000000"/>
              </a:buClr>
              <a:buSzPts val="3800"/>
              <a:buFont typeface="Arial"/>
              <a:buNone/>
            </a:pPr>
            <a:r>
              <a:rPr lang="en" sz="4500" b="1">
                <a:solidFill>
                  <a:schemeClr val="dk1"/>
                </a:solidFill>
              </a:rPr>
              <a:t>Acknowledgements</a:t>
            </a:r>
            <a:endParaRPr sz="4500" b="0" i="0"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erve">
  <a:themeElements>
    <a:clrScheme name="Custom 8">
      <a:dk1>
        <a:srgbClr val="000000"/>
      </a:dk1>
      <a:lt1>
        <a:srgbClr val="FFFFFF"/>
      </a:lt1>
      <a:dk2>
        <a:srgbClr val="666666"/>
      </a:dk2>
      <a:lt2>
        <a:srgbClr val="D2D2D2"/>
      </a:lt2>
      <a:accent1>
        <a:srgbClr val="88FF22"/>
      </a:accent1>
      <a:accent2>
        <a:srgbClr val="38C058"/>
      </a:accent2>
      <a:accent3>
        <a:srgbClr val="4C4C4C"/>
      </a:accent3>
      <a:accent4>
        <a:srgbClr val="2A8022"/>
      </a:accent4>
      <a:accent5>
        <a:srgbClr val="D8D8D8"/>
      </a:accent5>
      <a:accent6>
        <a:srgbClr val="1F4F2B"/>
      </a:accent6>
      <a:hlink>
        <a:srgbClr val="A3A3A3"/>
      </a:hlink>
      <a:folHlink>
        <a:srgbClr val="69696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425</Words>
  <Application>Microsoft Macintosh PowerPoint</Application>
  <PresentationFormat>Custom</PresentationFormat>
  <Paragraphs>48</Paragraphs>
  <Slides>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Arimo</vt:lpstr>
      <vt:lpstr>Verdana</vt:lpstr>
      <vt:lpstr>Questrial</vt:lpstr>
      <vt:lpstr>Noto Sans Symbols</vt:lpstr>
      <vt:lpstr>Times New Roman</vt:lpstr>
      <vt:lpstr>Calibri</vt:lpstr>
      <vt:lpstr>Arial</vt:lpstr>
      <vt:lpstr>Simple Light</vt:lpstr>
      <vt:lpstr>Verve</vt:lpstr>
      <vt:lpstr>BCA Quality Inspector Optimization Model 754: Taylor Adams, Joseph Haug, Julia Mitchell, Melinda Moehring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BCA Quality Inspector Optimization Model 754: Taylor Adams, Joseph Haug, Julia Mitchell, Melinda Moehring</dc:title>
  <cp:lastModifiedBy>Taylor M. Adams</cp:lastModifiedBy>
  <cp:revision>1</cp:revision>
  <dcterms:modified xsi:type="dcterms:W3CDTF">2022-05-31T04:41:56Z</dcterms:modified>
</cp:coreProperties>
</file>